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0515600" cy="13716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63" autoAdjust="0"/>
    <p:restoredTop sz="94660"/>
  </p:normalViewPr>
  <p:slideViewPr>
    <p:cSldViewPr snapToGrid="0">
      <p:cViewPr>
        <p:scale>
          <a:sx n="100" d="100"/>
          <a:sy n="100" d="100"/>
        </p:scale>
        <p:origin x="-690" y="4602"/>
      </p:cViewPr>
      <p:guideLst>
        <p:guide orient="horz" pos="432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C3BB0-EB0F-4FCD-A2FF-8043554660EC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7F86-8CEA-467B-B634-DF3C637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7956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0B055-E3C7-46C0-9F4E-70930FD7589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01675"/>
            <a:ext cx="269240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A65A-34BA-46D4-A0AC-D36112BA7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250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70C007-B154-4DDE-AACF-A76BF3AFDD3C}" type="datetime1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4260851"/>
            <a:ext cx="8938260" cy="294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7772400"/>
            <a:ext cx="736092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FCD5-6808-49DD-AA71-0E326A82E9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8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B28-49C0-4A5B-ADF1-FFD5DE29D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549277"/>
            <a:ext cx="2366010" cy="117030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549277"/>
            <a:ext cx="6922770" cy="117030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E89A-14D6-4ADB-B214-9589F8909C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8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395D-02A5-4D18-B714-409A588FB2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2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8813801"/>
            <a:ext cx="8938260" cy="272415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5813427"/>
            <a:ext cx="8938260" cy="300037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CB55-3307-4A45-A404-3A5196CD76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6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3200401"/>
            <a:ext cx="4644390" cy="90519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3200401"/>
            <a:ext cx="4644390" cy="90519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936C-D6DC-47C6-A093-00484F0019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0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070226"/>
            <a:ext cx="4646216" cy="12795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4349751"/>
            <a:ext cx="4646216" cy="79025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80" y="3070226"/>
            <a:ext cx="4648041" cy="12795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80" y="4349751"/>
            <a:ext cx="4648041" cy="790257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B6AF-975E-4671-91F0-4D4D9A4D5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0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20CE-F1F2-416D-B417-1D61F6594B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4BFC-1447-4A39-8762-61A208B473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46101"/>
            <a:ext cx="3459560" cy="23241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8" y="546101"/>
            <a:ext cx="5878513" cy="117062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2870201"/>
            <a:ext cx="3459560" cy="9382126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2D0-2B89-428B-9636-4F22C46B01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5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9601201"/>
            <a:ext cx="6309360" cy="113347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1225549"/>
            <a:ext cx="6309360" cy="822960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10734677"/>
            <a:ext cx="6309360" cy="1609724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C73C-6B07-4683-B79D-75CB1A9039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780" y="549275"/>
            <a:ext cx="9464040" cy="22860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00401"/>
            <a:ext cx="9464040" cy="9051926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" y="12712701"/>
            <a:ext cx="2453640" cy="73024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4976"/>
            <a:fld id="{7C1AC4AE-FE43-4A44-9088-052BBD8BC3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12712701"/>
            <a:ext cx="3329940" cy="73024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4976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Rev.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180" y="12712701"/>
            <a:ext cx="2453640" cy="730249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4976"/>
            <a:fld id="{F28D877F-41D4-44E1-ABA2-43FE112FCF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449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dt="0"/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0980" y="3276600"/>
            <a:ext cx="229362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Sr. Commander</a:t>
            </a:r>
          </a:p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(Outpost Coordinator)</a:t>
            </a:r>
          </a:p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Wayne Elliott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5029200"/>
            <a:ext cx="1828800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t"/>
          <a:lstStyle/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Ranger Kids </a:t>
            </a:r>
          </a:p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Outpost Commander</a:t>
            </a:r>
          </a:p>
          <a:p>
            <a:pPr algn="ctr" defTabSz="1044976"/>
            <a:r>
              <a:rPr lang="en-US" sz="1400" dirty="0" smtClean="0">
                <a:solidFill>
                  <a:prstClr val="white"/>
                </a:solidFill>
              </a:rPr>
              <a:t>Chris Hall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0" y="5038165"/>
            <a:ext cx="1828800" cy="2048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t"/>
          <a:lstStyle/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Ranger Lodge</a:t>
            </a:r>
          </a:p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Staff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09800" y="5029200"/>
            <a:ext cx="1828800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t"/>
          <a:lstStyle/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Discovery Rangers</a:t>
            </a:r>
          </a:p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Outpost Commander</a:t>
            </a:r>
          </a:p>
          <a:p>
            <a:pPr algn="ctr" defTabSz="1044976"/>
            <a:r>
              <a:rPr lang="en-US" sz="1400" dirty="0" smtClean="0">
                <a:solidFill>
                  <a:prstClr val="white"/>
                </a:solidFill>
              </a:rPr>
              <a:t>John McBride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67200" y="5038165"/>
            <a:ext cx="1828800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t"/>
          <a:lstStyle/>
          <a:p>
            <a:pPr algn="ctr" defTabSz="1044976"/>
            <a:r>
              <a:rPr lang="en-US" sz="1300" dirty="0">
                <a:solidFill>
                  <a:prstClr val="white"/>
                </a:solidFill>
              </a:rPr>
              <a:t>Adventure Rangers</a:t>
            </a:r>
          </a:p>
          <a:p>
            <a:pPr algn="ctr" defTabSz="1044976"/>
            <a:r>
              <a:rPr lang="en-US" sz="1300" dirty="0">
                <a:solidFill>
                  <a:prstClr val="white"/>
                </a:solidFill>
              </a:rPr>
              <a:t>Outpost Commander</a:t>
            </a:r>
          </a:p>
          <a:p>
            <a:pPr algn="ctr" defTabSz="1044976"/>
            <a:r>
              <a:rPr lang="en-US" sz="1400" dirty="0" smtClean="0">
                <a:solidFill>
                  <a:prstClr val="white"/>
                </a:solidFill>
              </a:rPr>
              <a:t>Wayne Elliott</a:t>
            </a:r>
          </a:p>
          <a:p>
            <a:pPr algn="ctr" defTabSz="1044976"/>
            <a:r>
              <a:rPr lang="en-US" sz="1400" dirty="0" smtClean="0">
                <a:solidFill>
                  <a:prstClr val="white"/>
                </a:solidFill>
              </a:rPr>
              <a:t>Randy Glotfelty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029200"/>
            <a:ext cx="1828800" cy="2057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t"/>
          <a:lstStyle/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Expedition Rangers </a:t>
            </a:r>
          </a:p>
          <a:p>
            <a:pPr algn="ctr" defTabSz="1044976"/>
            <a:r>
              <a:rPr lang="en-US" sz="1400" dirty="0">
                <a:solidFill>
                  <a:prstClr val="white"/>
                </a:solidFill>
              </a:rPr>
              <a:t>Outpost Commander </a:t>
            </a:r>
          </a:p>
          <a:p>
            <a:pPr algn="ctr" defTabSz="1044976"/>
            <a:r>
              <a:rPr lang="en-US" sz="1400" dirty="0" smtClean="0">
                <a:solidFill>
                  <a:schemeClr val="bg1"/>
                </a:solidFill>
              </a:rPr>
              <a:t>Mark Hurst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9" name="Elbow Connector 18"/>
          <p:cNvCxnSpPr>
            <a:stCxn id="4" idx="2"/>
            <a:endCxn id="5" idx="0"/>
          </p:cNvCxnSpPr>
          <p:nvPr/>
        </p:nvCxnSpPr>
        <p:spPr>
          <a:xfrm rot="5400000">
            <a:off x="2741295" y="2592705"/>
            <a:ext cx="762000" cy="41109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>
          <a:xfrm rot="5400000">
            <a:off x="3769995" y="3621405"/>
            <a:ext cx="762000" cy="20535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8177173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defTabSz="1044976"/>
            <a:r>
              <a:rPr lang="en-US" sz="1200" dirty="0">
                <a:solidFill>
                  <a:prstClr val="black"/>
                </a:solidFill>
              </a:rPr>
              <a:t>Wendy Taylor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48200" y="787062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Howard Taylor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819021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Todd Rich</a:t>
            </a:r>
            <a:endParaRPr lang="en-US" sz="800" dirty="0"/>
          </a:p>
        </p:txBody>
      </p:sp>
      <p:sp>
        <p:nvSpPr>
          <p:cNvPr id="73" name="TextBox 72"/>
          <p:cNvSpPr txBox="1"/>
          <p:nvPr/>
        </p:nvSpPr>
        <p:spPr>
          <a:xfrm>
            <a:off x="8458200" y="7894737"/>
            <a:ext cx="1752600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Navigator</a:t>
            </a:r>
          </a:p>
          <a:p>
            <a:pPr defTabSz="1044976"/>
            <a:r>
              <a:rPr lang="en-US" sz="1200" dirty="0">
                <a:solidFill>
                  <a:prstClr val="black"/>
                </a:solidFill>
              </a:rPr>
              <a:t>  Edward Larkin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58200" y="9160370"/>
            <a:ext cx="17526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Lodge Staff</a:t>
            </a:r>
          </a:p>
          <a:p>
            <a:pPr defTabSz="1044976"/>
            <a:r>
              <a:rPr lang="en-US" sz="1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sx="97000" sy="97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Brenda Bracewell</a:t>
            </a:r>
          </a:p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 Ruthie Rich</a:t>
            </a:r>
          </a:p>
          <a:p>
            <a:pPr defTabSz="1044976"/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Brittany Hall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58200" y="8420041"/>
            <a:ext cx="1752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Event Reg. &amp; Chartering</a:t>
            </a:r>
          </a:p>
          <a:p>
            <a:pPr defTabSz="1044976"/>
            <a:r>
              <a:rPr lang="en-US" sz="1200" dirty="0">
                <a:solidFill>
                  <a:prstClr val="black"/>
                </a:solidFill>
              </a:rPr>
              <a:t>  </a:t>
            </a:r>
            <a:r>
              <a:rPr lang="en-US" sz="1200" dirty="0" smtClean="0">
                <a:solidFill>
                  <a:prstClr val="black"/>
                </a:solidFill>
              </a:rPr>
              <a:t>Melody McBride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774180" y="32766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Outpost Chaplain</a:t>
            </a:r>
          </a:p>
          <a:p>
            <a:pPr algn="ctr" defTabSz="1044976"/>
            <a:r>
              <a:rPr lang="en-US" sz="1600" dirty="0" smtClean="0">
                <a:solidFill>
                  <a:prstClr val="white"/>
                </a:solidFill>
              </a:rPr>
              <a:t>Richard Dunn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84" name="Elbow Connector 83"/>
          <p:cNvCxnSpPr>
            <a:stCxn id="4" idx="3"/>
            <a:endCxn id="82" idx="1"/>
          </p:cNvCxnSpPr>
          <p:nvPr/>
        </p:nvCxnSpPr>
        <p:spPr>
          <a:xfrm>
            <a:off x="6324600" y="3771900"/>
            <a:ext cx="449580" cy="15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ounded Rectangle 245"/>
          <p:cNvSpPr/>
          <p:nvPr/>
        </p:nvSpPr>
        <p:spPr>
          <a:xfrm>
            <a:off x="4107180" y="533400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Children’s </a:t>
            </a:r>
            <a:r>
              <a:rPr lang="en-US" sz="1600" dirty="0" smtClean="0">
                <a:solidFill>
                  <a:prstClr val="white"/>
                </a:solidFill>
              </a:rPr>
              <a:t>Pastor</a:t>
            </a:r>
          </a:p>
          <a:p>
            <a:pPr algn="ctr" defTabSz="1044976"/>
            <a:r>
              <a:rPr lang="en-US" sz="1600" dirty="0" smtClean="0">
                <a:solidFill>
                  <a:prstClr val="white"/>
                </a:solidFill>
              </a:rPr>
              <a:t>John McLennan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248" name="Straight Connector 247"/>
          <p:cNvCxnSpPr>
            <a:stCxn id="246" idx="2"/>
            <a:endCxn id="4" idx="0"/>
          </p:cNvCxnSpPr>
          <p:nvPr/>
        </p:nvCxnSpPr>
        <p:spPr>
          <a:xfrm>
            <a:off x="5173980" y="1447800"/>
            <a:ext cx="381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hape 249"/>
          <p:cNvCxnSpPr>
            <a:stCxn id="246" idx="2"/>
            <a:endCxn id="3" idx="3"/>
          </p:cNvCxnSpPr>
          <p:nvPr/>
        </p:nvCxnSpPr>
        <p:spPr>
          <a:xfrm rot="5400000">
            <a:off x="4629245" y="1849661"/>
            <a:ext cx="946596" cy="1428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4" idx="2"/>
            <a:endCxn id="8" idx="0"/>
          </p:cNvCxnSpPr>
          <p:nvPr/>
        </p:nvCxnSpPr>
        <p:spPr>
          <a:xfrm>
            <a:off x="5177790" y="4267200"/>
            <a:ext cx="3810" cy="770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261" descr="Royal Ranger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199" y="338192"/>
            <a:ext cx="2755377" cy="2551504"/>
          </a:xfrm>
          <a:prstGeom prst="rect">
            <a:avLst/>
          </a:prstGeom>
        </p:spPr>
      </p:pic>
      <p:sp>
        <p:nvSpPr>
          <p:cNvPr id="291" name="TextBox 290"/>
          <p:cNvSpPr txBox="1"/>
          <p:nvPr/>
        </p:nvSpPr>
        <p:spPr>
          <a:xfrm>
            <a:off x="228600" y="457200"/>
            <a:ext cx="403860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2400" dirty="0">
                <a:solidFill>
                  <a:prstClr val="black"/>
                </a:solidFill>
              </a:rPr>
              <a:t>Victory Church, Outpost 169</a:t>
            </a:r>
          </a:p>
          <a:p>
            <a:pPr defTabSz="1044976"/>
            <a:r>
              <a:rPr lang="en-US" sz="2400" dirty="0">
                <a:solidFill>
                  <a:prstClr val="black"/>
                </a:solidFill>
              </a:rPr>
              <a:t>Leadership Structure</a:t>
            </a:r>
          </a:p>
          <a:p>
            <a:pPr defTabSz="1044976"/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914400" y="3276600"/>
            <a:ext cx="274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Asst. Sr. Commander </a:t>
            </a:r>
          </a:p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(Asst. Outpost Coordinator)</a:t>
            </a:r>
          </a:p>
          <a:p>
            <a:pPr algn="ctr" defTabSz="1044976"/>
            <a:r>
              <a:rPr lang="en-US" sz="1600" dirty="0" smtClean="0">
                <a:solidFill>
                  <a:prstClr val="white"/>
                </a:solidFill>
              </a:rPr>
              <a:t>Randy Glotfelty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20" name="Straight Connector 119"/>
          <p:cNvCxnSpPr>
            <a:stCxn id="118" idx="3"/>
            <a:endCxn id="4" idx="1"/>
          </p:cNvCxnSpPr>
          <p:nvPr/>
        </p:nvCxnSpPr>
        <p:spPr>
          <a:xfrm>
            <a:off x="3657600" y="3771900"/>
            <a:ext cx="373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8458200" y="7347405"/>
            <a:ext cx="17526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defTabSz="1044976">
              <a:defRPr sz="1400" b="1">
                <a:solidFill>
                  <a:prstClr val="black"/>
                </a:solidFill>
              </a:defRPr>
            </a:lvl1pPr>
          </a:lstStyle>
          <a:p>
            <a:r>
              <a:rPr lang="en-US" dirty="0"/>
              <a:t>Lodge Staff </a:t>
            </a:r>
            <a:r>
              <a:rPr lang="en-US" dirty="0" smtClean="0"/>
              <a:t>Coordinator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2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sx="97000" sy="97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" y="7315200"/>
            <a:ext cx="17526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Lt. Commanders/</a:t>
            </a:r>
          </a:p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Patrol Advisors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286000" y="7315200"/>
            <a:ext cx="17526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Lt. Commanders/</a:t>
            </a:r>
          </a:p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Patrol Advisors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343400" y="7315200"/>
            <a:ext cx="17526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Lt. Commanders/</a:t>
            </a:r>
          </a:p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Patrol Advisors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6400800" y="7315200"/>
            <a:ext cx="1752600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Lt. Commanders/</a:t>
            </a:r>
          </a:p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Patrol Advisors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92705" y="9472119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Andrew Ciambrone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705600" y="9139198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Michael Young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48200" y="8497302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Tim Platt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4648200" y="1256417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1044976"/>
            <a:r>
              <a:rPr lang="en-US" sz="1200" dirty="0" smtClean="0"/>
              <a:t>OPEN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458200" y="9967901"/>
            <a:ext cx="175260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400" b="1" dirty="0">
                <a:solidFill>
                  <a:prstClr val="black"/>
                </a:solidFill>
              </a:rPr>
              <a:t>OP 169 Grill</a:t>
            </a:r>
          </a:p>
          <a:p>
            <a:pPr defTabSz="1044976"/>
            <a:r>
              <a:rPr lang="en-US" sz="1200" dirty="0">
                <a:solidFill>
                  <a:prstClr val="black"/>
                </a:solidFill>
              </a:rPr>
              <a:t>  Irv </a:t>
            </a:r>
            <a:r>
              <a:rPr lang="en-US" sz="1200" dirty="0" smtClean="0">
                <a:solidFill>
                  <a:prstClr val="black"/>
                </a:solidFill>
              </a:rPr>
              <a:t>Bracewell</a:t>
            </a:r>
          </a:p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  Brian Wilkinson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575560" y="12562503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1044976"/>
            <a:r>
              <a:rPr lang="en-US" sz="1200" dirty="0"/>
              <a:t>OPEN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3400" y="8492525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Pat Carter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100" name="Picture 99" descr="Rang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1954" y="6114147"/>
            <a:ext cx="1008892" cy="889131"/>
          </a:xfrm>
          <a:prstGeom prst="rect">
            <a:avLst/>
          </a:prstGeom>
          <a:effectLst>
            <a:glow rad="38100">
              <a:srgbClr val="FFFFFF">
                <a:alpha val="70000"/>
              </a:srgbClr>
            </a:glow>
          </a:effectLst>
        </p:spPr>
      </p:pic>
      <p:pic>
        <p:nvPicPr>
          <p:cNvPr id="116" name="Picture 115" descr="Ki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361" y="6174027"/>
            <a:ext cx="1106878" cy="769371"/>
          </a:xfrm>
          <a:prstGeom prst="rect">
            <a:avLst/>
          </a:prstGeom>
          <a:effectLst>
            <a:glow rad="38100">
              <a:schemeClr val="bg1">
                <a:alpha val="70000"/>
              </a:schemeClr>
            </a:glow>
            <a:softEdge rad="0"/>
          </a:effectLst>
        </p:spPr>
      </p:pic>
      <p:pic>
        <p:nvPicPr>
          <p:cNvPr id="117" name="Picture 116" descr="Expedi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4475" y="6128663"/>
            <a:ext cx="929051" cy="860098"/>
          </a:xfrm>
          <a:prstGeom prst="rect">
            <a:avLst/>
          </a:prstGeom>
          <a:effectLst>
            <a:glow rad="38100">
              <a:srgbClr val="FFFFFF">
                <a:alpha val="70000"/>
              </a:srgbClr>
            </a:glow>
          </a:effectLst>
        </p:spPr>
      </p:pic>
      <p:pic>
        <p:nvPicPr>
          <p:cNvPr id="119" name="Picture 118" descr="Discover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198" y="6096001"/>
            <a:ext cx="998005" cy="925423"/>
          </a:xfrm>
          <a:prstGeom prst="rect">
            <a:avLst/>
          </a:prstGeom>
          <a:effectLst>
            <a:glow rad="25400">
              <a:srgbClr val="FFFFFF">
                <a:alpha val="70000"/>
              </a:srgbClr>
            </a:glow>
          </a:effectLst>
        </p:spPr>
      </p:pic>
      <p:pic>
        <p:nvPicPr>
          <p:cNvPr id="121" name="Picture 120" descr="Adventur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09816" y="6106888"/>
            <a:ext cx="943568" cy="903648"/>
          </a:xfrm>
          <a:prstGeom prst="rect">
            <a:avLst/>
          </a:prstGeom>
          <a:effectLst>
            <a:glow rad="38100">
              <a:schemeClr val="bg1">
                <a:alpha val="70000"/>
              </a:schemeClr>
            </a:glow>
          </a:effectLst>
        </p:spPr>
      </p:pic>
      <p:sp>
        <p:nvSpPr>
          <p:cNvPr id="123" name="TextBox 122"/>
          <p:cNvSpPr txBox="1"/>
          <p:nvPr/>
        </p:nvSpPr>
        <p:spPr>
          <a:xfrm>
            <a:off x="228600" y="12190564"/>
            <a:ext cx="998220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defTabSz="1044976"/>
            <a:r>
              <a:rPr lang="en-US" sz="1400" b="1" dirty="0" smtClean="0"/>
              <a:t>Jr. Commanders</a:t>
            </a:r>
            <a:endParaRPr lang="en-US" sz="1400" b="1" dirty="0"/>
          </a:p>
        </p:txBody>
      </p:sp>
      <p:cxnSp>
        <p:nvCxnSpPr>
          <p:cNvPr id="126" name="Elbow Connector 125"/>
          <p:cNvCxnSpPr>
            <a:stCxn id="4" idx="2"/>
            <a:endCxn id="9" idx="0"/>
          </p:cNvCxnSpPr>
          <p:nvPr/>
        </p:nvCxnSpPr>
        <p:spPr>
          <a:xfrm rot="16200000" flipH="1">
            <a:off x="5827395" y="3617595"/>
            <a:ext cx="762000" cy="20612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4" idx="2"/>
            <a:endCxn id="6" idx="0"/>
          </p:cNvCxnSpPr>
          <p:nvPr/>
        </p:nvCxnSpPr>
        <p:spPr>
          <a:xfrm rot="16200000" flipH="1">
            <a:off x="6851613" y="2593377"/>
            <a:ext cx="770965" cy="41186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592705" y="7889941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Tim Johnson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3400" y="785874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Brian Wilkinson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10659" y="881162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defTabSz="1044976"/>
            <a:r>
              <a:rPr lang="en-US" sz="1200" dirty="0" smtClean="0">
                <a:solidFill>
                  <a:prstClr val="black"/>
                </a:solidFill>
              </a:rPr>
              <a:t>Gary Spangler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3400" y="1256417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 defTabSz="1044976"/>
            <a:r>
              <a:rPr lang="en-US" sz="1200" dirty="0" smtClean="0">
                <a:solidFill>
                  <a:prstClr val="black"/>
                </a:solidFill>
              </a:rPr>
              <a:t>OPEN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05600" y="1256417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 defTabSz="1044976"/>
            <a:r>
              <a:rPr lang="en-US" sz="1200" dirty="0" smtClean="0">
                <a:solidFill>
                  <a:prstClr val="black"/>
                </a:solidFill>
              </a:rPr>
              <a:t>OPEN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763000" y="12562502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 defTabSz="1044976"/>
            <a:r>
              <a:rPr lang="en-US" sz="1200" dirty="0" smtClean="0">
                <a:solidFill>
                  <a:prstClr val="black"/>
                </a:solidFill>
              </a:rPr>
              <a:t>OPEN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15615" y="1899096"/>
            <a:ext cx="201549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 defTabSz="1044976"/>
            <a:r>
              <a:rPr lang="en-US" sz="1600" dirty="0">
                <a:solidFill>
                  <a:prstClr val="white"/>
                </a:solidFill>
              </a:rPr>
              <a:t>Administrative Asst.</a:t>
            </a:r>
          </a:p>
          <a:p>
            <a:pPr algn="ctr" defTabSz="1044976"/>
            <a:r>
              <a:rPr lang="en-US" sz="1600" dirty="0" smtClean="0">
                <a:solidFill>
                  <a:prstClr val="white"/>
                </a:solidFill>
              </a:rPr>
              <a:t>Debbie Hampton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05600" y="849760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Freddie Lozada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" y="8808529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David Capps</a:t>
            </a:r>
            <a:endParaRPr lang="en-US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522886" y="912746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Melissa Capps</a:t>
            </a:r>
            <a:endParaRPr 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2592705" y="8510801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Grant Harper</a:t>
            </a:r>
            <a:endParaRPr lang="en-US" sz="800" dirty="0"/>
          </a:p>
        </p:txBody>
      </p:sp>
      <p:sp>
        <p:nvSpPr>
          <p:cNvPr id="76" name="TextBox 75"/>
          <p:cNvSpPr txBox="1"/>
          <p:nvPr/>
        </p:nvSpPr>
        <p:spPr>
          <a:xfrm>
            <a:off x="2594610" y="8199742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John Johnson</a:t>
            </a:r>
            <a:endParaRPr lang="en-US" sz="800" dirty="0"/>
          </a:p>
        </p:txBody>
      </p:sp>
      <p:sp>
        <p:nvSpPr>
          <p:cNvPr id="80" name="TextBox 79"/>
          <p:cNvSpPr txBox="1"/>
          <p:nvPr/>
        </p:nvSpPr>
        <p:spPr>
          <a:xfrm>
            <a:off x="4648200" y="882165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Steve Baggett</a:t>
            </a:r>
            <a:endParaRPr lang="en-US" sz="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F945-F4C5-46F4-82EE-F76F919B5D0A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9/25/2019 8:42 PM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92705" y="8829198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Blake Rich</a:t>
            </a:r>
            <a:endParaRPr lang="en-US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533400" y="9439678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Chris Floyd</a:t>
            </a:r>
            <a:endParaRPr lang="en-US" sz="800" dirty="0"/>
          </a:p>
        </p:txBody>
      </p:sp>
      <p:sp>
        <p:nvSpPr>
          <p:cNvPr id="78" name="TextBox 77"/>
          <p:cNvSpPr txBox="1"/>
          <p:nvPr/>
        </p:nvSpPr>
        <p:spPr>
          <a:xfrm>
            <a:off x="2592705" y="9153048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Jason Dobbs</a:t>
            </a:r>
            <a:endParaRPr lang="en-US" sz="8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7866367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Bradley Fee</a:t>
            </a:r>
            <a:endParaRPr 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4657725" y="8194476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>
                <a:solidFill>
                  <a:prstClr val="black"/>
                </a:solidFill>
              </a:rPr>
              <a:t>Joe Miller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2705" y="9795969"/>
            <a:ext cx="1447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defTabSz="1044976"/>
            <a:r>
              <a:rPr lang="en-US" sz="1200" dirty="0" smtClean="0"/>
              <a:t>Carlos Castillo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96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184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Larkin</dc:creator>
  <cp:lastModifiedBy>Ranger Lodge</cp:lastModifiedBy>
  <cp:revision>67</cp:revision>
  <cp:lastPrinted>2019-09-26T00:46:39Z</cp:lastPrinted>
  <dcterms:modified xsi:type="dcterms:W3CDTF">2019-09-26T00:47:56Z</dcterms:modified>
</cp:coreProperties>
</file>