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49" r:id="rId2"/>
  </p:sldMasterIdLst>
  <p:sldIdLst>
    <p:sldId id="260" r:id="rId3"/>
    <p:sldId id="258" r:id="rId4"/>
    <p:sldId id="259" r:id="rId5"/>
    <p:sldId id="261" r:id="rId6"/>
    <p:sldId id="262" r:id="rId7"/>
    <p:sldId id="264" r:id="rId8"/>
    <p:sldId id="265" r:id="rId9"/>
    <p:sldId id="266" r:id="rId10"/>
    <p:sldId id="267" r:id="rId11"/>
    <p:sldId id="268" r:id="rId12"/>
    <p:sldId id="269" r:id="rId13"/>
    <p:sldId id="270" r:id="rId14"/>
    <p:sldId id="271" r:id="rId15"/>
    <p:sldId id="272" r:id="rId16"/>
    <p:sldId id="273" r:id="rId17"/>
    <p:sldId id="274" r:id="rId18"/>
    <p:sldId id="263" r:id="rId19"/>
    <p:sldId id="275" r:id="rId20"/>
    <p:sldId id="276" r:id="rId21"/>
    <p:sldId id="277" r:id="rId22"/>
    <p:sldId id="278" r:id="rId23"/>
    <p:sldId id="279" r:id="rId24"/>
    <p:sldId id="280" r:id="rId25"/>
    <p:sldId id="281" r:id="rId26"/>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5pPr>
    <a:lvl6pPr marL="2286000" algn="l" defTabSz="914400" rtl="0" eaLnBrk="1" latinLnBrk="0" hangingPunct="1">
      <a:defRPr kern="1200">
        <a:solidFill>
          <a:schemeClr val="tx1"/>
        </a:solidFill>
        <a:latin typeface="Calibri" panose="020F0502020204030204" pitchFamily="34" charset="0"/>
        <a:ea typeface="+mn-ea"/>
        <a:cs typeface="+mn-cs"/>
      </a:defRPr>
    </a:lvl6pPr>
    <a:lvl7pPr marL="2743200" algn="l" defTabSz="914400" rtl="0" eaLnBrk="1" latinLnBrk="0" hangingPunct="1">
      <a:defRPr kern="1200">
        <a:solidFill>
          <a:schemeClr val="tx1"/>
        </a:solidFill>
        <a:latin typeface="Calibri" panose="020F0502020204030204" pitchFamily="34" charset="0"/>
        <a:ea typeface="+mn-ea"/>
        <a:cs typeface="+mn-cs"/>
      </a:defRPr>
    </a:lvl7pPr>
    <a:lvl8pPr marL="3200400" algn="l" defTabSz="914400" rtl="0" eaLnBrk="1" latinLnBrk="0" hangingPunct="1">
      <a:defRPr kern="1200">
        <a:solidFill>
          <a:schemeClr val="tx1"/>
        </a:solidFill>
        <a:latin typeface="Calibri" panose="020F0502020204030204" pitchFamily="34" charset="0"/>
        <a:ea typeface="+mn-ea"/>
        <a:cs typeface="+mn-cs"/>
      </a:defRPr>
    </a:lvl8pPr>
    <a:lvl9pPr marL="3657600" algn="l" defTabSz="914400" rtl="0" eaLnBrk="1" latinLnBrk="0" hangingPunct="1">
      <a:defRPr kern="1200">
        <a:solidFill>
          <a:schemeClr val="tx1"/>
        </a:solidFill>
        <a:latin typeface="Calibri" panose="020F050202020403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06542"/>
    <a:srgbClr val="6E5A42"/>
    <a:srgbClr val="A2956E"/>
    <a:srgbClr val="CC3300"/>
    <a:srgbClr val="3A2222"/>
    <a:srgbClr val="4A2C2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441" autoAdjust="0"/>
    <p:restoredTop sz="94660"/>
  </p:normalViewPr>
  <p:slideViewPr>
    <p:cSldViewPr>
      <p:cViewPr varScale="1">
        <p:scale>
          <a:sx n="90" d="100"/>
          <a:sy n="90" d="100"/>
        </p:scale>
        <p:origin x="1416" y="84"/>
      </p:cViewPr>
      <p:guideLst>
        <p:guide orient="horz" pos="2160"/>
        <p:guide pos="2880"/>
      </p:guideLst>
    </p:cSldViewPr>
  </p:slideViewPr>
  <p:notesTextViewPr>
    <p:cViewPr>
      <p:scale>
        <a:sx n="1" d="1"/>
        <a:sy n="1" d="1"/>
      </p:scale>
      <p:origin x="0" y="0"/>
    </p:cViewPr>
  </p:notesTextViewPr>
  <p:gridSpacing cx="76198" cy="7619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noChangeArrowheads="1"/>
          </p:cNvSpPr>
          <p:nvPr>
            <p:ph type="dt" sz="half" idx="10"/>
          </p:nvPr>
        </p:nvSpPr>
        <p:spPr>
          <a:ln/>
        </p:spPr>
        <p:txBody>
          <a:bodyPr/>
          <a:lstStyle>
            <a:lvl1pPr>
              <a:defRPr/>
            </a:lvl1pPr>
          </a:lstStyle>
          <a:p>
            <a:pPr>
              <a:defRPr/>
            </a:pPr>
            <a:fld id="{40C08DE1-F30C-4F07-B6F9-FC401D1CED99}" type="datetimeFigureOut">
              <a:rPr lang="en-US" altLang="en-US"/>
              <a:pPr>
                <a:defRPr/>
              </a:pPr>
              <a:t>7/14/2020</a:t>
            </a:fld>
            <a:endParaRPr lang="en-US" altLang="en-US"/>
          </a:p>
        </p:txBody>
      </p:sp>
      <p:sp>
        <p:nvSpPr>
          <p:cNvPr id="5" name="Footer Placeholder 4"/>
          <p:cNvSpPr>
            <a:spLocks noGrp="1" noChangeArrowheads="1"/>
          </p:cNvSpPr>
          <p:nvPr>
            <p:ph type="ftr" sz="quarter" idx="11"/>
          </p:nvPr>
        </p:nvSpPr>
        <p:spPr>
          <a:ln/>
        </p:spPr>
        <p:txBody>
          <a:bodyPr/>
          <a:lstStyle>
            <a:lvl1pPr>
              <a:defRPr/>
            </a:lvl1pPr>
          </a:lstStyle>
          <a:p>
            <a:pPr>
              <a:defRPr/>
            </a:pPr>
            <a:endParaRPr lang="zh-CN" altLang="en-US"/>
          </a:p>
        </p:txBody>
      </p:sp>
      <p:sp>
        <p:nvSpPr>
          <p:cNvPr id="6" name="Slide Number Placeholder 5"/>
          <p:cNvSpPr>
            <a:spLocks noGrp="1" noChangeArrowheads="1"/>
          </p:cNvSpPr>
          <p:nvPr>
            <p:ph type="sldNum" sz="quarter" idx="12"/>
          </p:nvPr>
        </p:nvSpPr>
        <p:spPr>
          <a:ln/>
        </p:spPr>
        <p:txBody>
          <a:bodyPr/>
          <a:lstStyle>
            <a:lvl1pPr>
              <a:defRPr/>
            </a:lvl1pPr>
          </a:lstStyle>
          <a:p>
            <a:pPr>
              <a:defRPr/>
            </a:pPr>
            <a:fld id="{7C2ADB9C-AC1F-4A53-AB2F-4A7AA5498F92}" type="slidenum">
              <a:rPr lang="en-US" altLang="en-US"/>
              <a:pPr>
                <a:defRPr/>
              </a:pPr>
              <a:t>‹#›</a:t>
            </a:fld>
            <a:endParaRPr lang="en-US" altLang="en-US"/>
          </a:p>
        </p:txBody>
      </p:sp>
    </p:spTree>
    <p:extLst>
      <p:ext uri="{BB962C8B-B14F-4D97-AF65-F5344CB8AC3E}">
        <p14:creationId xmlns:p14="http://schemas.microsoft.com/office/powerpoint/2010/main" val="35962440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noChangeArrowheads="1"/>
          </p:cNvSpPr>
          <p:nvPr>
            <p:ph type="dt" sz="half" idx="10"/>
          </p:nvPr>
        </p:nvSpPr>
        <p:spPr>
          <a:ln/>
        </p:spPr>
        <p:txBody>
          <a:bodyPr/>
          <a:lstStyle>
            <a:lvl1pPr>
              <a:defRPr/>
            </a:lvl1pPr>
          </a:lstStyle>
          <a:p>
            <a:pPr>
              <a:defRPr/>
            </a:pPr>
            <a:fld id="{8D6007DC-615A-4370-A7D4-56F23E89E6AC}" type="datetimeFigureOut">
              <a:rPr lang="en-US" altLang="en-US"/>
              <a:pPr>
                <a:defRPr/>
              </a:pPr>
              <a:t>7/14/2020</a:t>
            </a:fld>
            <a:endParaRPr lang="en-US" altLang="en-US"/>
          </a:p>
        </p:txBody>
      </p:sp>
      <p:sp>
        <p:nvSpPr>
          <p:cNvPr id="5" name="Footer Placeholder 4"/>
          <p:cNvSpPr>
            <a:spLocks noGrp="1" noChangeArrowheads="1"/>
          </p:cNvSpPr>
          <p:nvPr>
            <p:ph type="ftr" sz="quarter" idx="11"/>
          </p:nvPr>
        </p:nvSpPr>
        <p:spPr>
          <a:ln/>
        </p:spPr>
        <p:txBody>
          <a:bodyPr/>
          <a:lstStyle>
            <a:lvl1pPr>
              <a:defRPr/>
            </a:lvl1pPr>
          </a:lstStyle>
          <a:p>
            <a:pPr>
              <a:defRPr/>
            </a:pPr>
            <a:endParaRPr lang="zh-CN" altLang="en-US"/>
          </a:p>
        </p:txBody>
      </p:sp>
      <p:sp>
        <p:nvSpPr>
          <p:cNvPr id="6" name="Slide Number Placeholder 5"/>
          <p:cNvSpPr>
            <a:spLocks noGrp="1" noChangeArrowheads="1"/>
          </p:cNvSpPr>
          <p:nvPr>
            <p:ph type="sldNum" sz="quarter" idx="12"/>
          </p:nvPr>
        </p:nvSpPr>
        <p:spPr>
          <a:ln/>
        </p:spPr>
        <p:txBody>
          <a:bodyPr/>
          <a:lstStyle>
            <a:lvl1pPr>
              <a:defRPr/>
            </a:lvl1pPr>
          </a:lstStyle>
          <a:p>
            <a:pPr>
              <a:defRPr/>
            </a:pPr>
            <a:fld id="{1DD66BA3-C5BF-47F5-93B9-5FC88C696385}" type="slidenum">
              <a:rPr lang="en-US" altLang="en-US"/>
              <a:pPr>
                <a:defRPr/>
              </a:pPr>
              <a:t>‹#›</a:t>
            </a:fld>
            <a:endParaRPr lang="en-US" altLang="en-US"/>
          </a:p>
        </p:txBody>
      </p:sp>
    </p:spTree>
    <p:extLst>
      <p:ext uri="{BB962C8B-B14F-4D97-AF65-F5344CB8AC3E}">
        <p14:creationId xmlns:p14="http://schemas.microsoft.com/office/powerpoint/2010/main" val="9984342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10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274638"/>
            <a:ext cx="6019800" cy="5851525"/>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noChangeArrowheads="1"/>
          </p:cNvSpPr>
          <p:nvPr>
            <p:ph type="dt" sz="half" idx="10"/>
          </p:nvPr>
        </p:nvSpPr>
        <p:spPr>
          <a:ln/>
        </p:spPr>
        <p:txBody>
          <a:bodyPr/>
          <a:lstStyle>
            <a:lvl1pPr>
              <a:defRPr/>
            </a:lvl1pPr>
          </a:lstStyle>
          <a:p>
            <a:pPr>
              <a:defRPr/>
            </a:pPr>
            <a:fld id="{984A2CFE-E97F-47E9-B73A-4C2F2F2EAE1A}" type="datetimeFigureOut">
              <a:rPr lang="en-US" altLang="en-US"/>
              <a:pPr>
                <a:defRPr/>
              </a:pPr>
              <a:t>7/14/2020</a:t>
            </a:fld>
            <a:endParaRPr lang="en-US" altLang="en-US"/>
          </a:p>
        </p:txBody>
      </p:sp>
      <p:sp>
        <p:nvSpPr>
          <p:cNvPr id="5" name="Footer Placeholder 4"/>
          <p:cNvSpPr>
            <a:spLocks noGrp="1" noChangeArrowheads="1"/>
          </p:cNvSpPr>
          <p:nvPr>
            <p:ph type="ftr" sz="quarter" idx="11"/>
          </p:nvPr>
        </p:nvSpPr>
        <p:spPr>
          <a:ln/>
        </p:spPr>
        <p:txBody>
          <a:bodyPr/>
          <a:lstStyle>
            <a:lvl1pPr>
              <a:defRPr/>
            </a:lvl1pPr>
          </a:lstStyle>
          <a:p>
            <a:pPr>
              <a:defRPr/>
            </a:pPr>
            <a:endParaRPr lang="zh-CN" altLang="en-US"/>
          </a:p>
        </p:txBody>
      </p:sp>
      <p:sp>
        <p:nvSpPr>
          <p:cNvPr id="6" name="Slide Number Placeholder 5"/>
          <p:cNvSpPr>
            <a:spLocks noGrp="1" noChangeArrowheads="1"/>
          </p:cNvSpPr>
          <p:nvPr>
            <p:ph type="sldNum" sz="quarter" idx="12"/>
          </p:nvPr>
        </p:nvSpPr>
        <p:spPr>
          <a:ln/>
        </p:spPr>
        <p:txBody>
          <a:bodyPr/>
          <a:lstStyle>
            <a:lvl1pPr>
              <a:defRPr/>
            </a:lvl1pPr>
          </a:lstStyle>
          <a:p>
            <a:pPr>
              <a:defRPr/>
            </a:pPr>
            <a:fld id="{FD19284F-4D0B-4A40-AEF5-79C1CB9933D4}" type="slidenum">
              <a:rPr lang="en-US" altLang="en-US"/>
              <a:pPr>
                <a:defRPr/>
              </a:pPr>
              <a:t>‹#›</a:t>
            </a:fld>
            <a:endParaRPr lang="en-US" altLang="en-US"/>
          </a:p>
        </p:txBody>
      </p:sp>
    </p:spTree>
    <p:extLst>
      <p:ext uri="{BB962C8B-B14F-4D97-AF65-F5344CB8AC3E}">
        <p14:creationId xmlns:p14="http://schemas.microsoft.com/office/powerpoint/2010/main" val="271651129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56700" cy="6858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3075" name="Rectangle 3"/>
          <p:cNvSpPr>
            <a:spLocks noGrp="1" noChangeArrowheads="1"/>
          </p:cNvSpPr>
          <p:nvPr>
            <p:ph type="ctrTitle"/>
          </p:nvPr>
        </p:nvSpPr>
        <p:spPr>
          <a:xfrm>
            <a:off x="468313" y="1196975"/>
            <a:ext cx="8207375" cy="1082675"/>
          </a:xfrm>
        </p:spPr>
        <p:txBody>
          <a:bodyPr/>
          <a:lstStyle>
            <a:lvl1pPr algn="ctr">
              <a:defRPr>
                <a:solidFill>
                  <a:schemeClr val="bg1"/>
                </a:solidFill>
              </a:defRPr>
            </a:lvl1pPr>
          </a:lstStyle>
          <a:p>
            <a:pPr lvl="0"/>
            <a:r>
              <a:rPr lang="en-US" altLang="en-US" noProof="0"/>
              <a:t>Click to edit Master title style</a:t>
            </a:r>
          </a:p>
        </p:txBody>
      </p:sp>
      <p:sp>
        <p:nvSpPr>
          <p:cNvPr id="3076" name="Rectangle 4"/>
          <p:cNvSpPr>
            <a:spLocks noGrp="1" noChangeArrowheads="1"/>
          </p:cNvSpPr>
          <p:nvPr>
            <p:ph type="subTitle" idx="1"/>
          </p:nvPr>
        </p:nvSpPr>
        <p:spPr>
          <a:xfrm>
            <a:off x="469900" y="2422525"/>
            <a:ext cx="8212138" cy="1752600"/>
          </a:xfrm>
        </p:spPr>
        <p:txBody>
          <a:bodyPr/>
          <a:lstStyle>
            <a:lvl1pPr marL="0" indent="0" algn="ctr">
              <a:buFontTx/>
              <a:buNone/>
              <a:defRPr>
                <a:solidFill>
                  <a:schemeClr val="bg1"/>
                </a:solidFill>
              </a:defRPr>
            </a:lvl1pPr>
          </a:lstStyle>
          <a:p>
            <a:pPr lvl="0"/>
            <a:r>
              <a:rPr lang="en-US" altLang="en-US" noProof="0"/>
              <a:t>Click to edit Master subtitle style</a:t>
            </a:r>
          </a:p>
        </p:txBody>
      </p:sp>
      <p:sp>
        <p:nvSpPr>
          <p:cNvPr id="5" name="Rectangle 5"/>
          <p:cNvSpPr>
            <a:spLocks noGrp="1" noChangeArrowheads="1"/>
          </p:cNvSpPr>
          <p:nvPr>
            <p:ph type="dt" sz="half" idx="10"/>
          </p:nvPr>
        </p:nvSpPr>
        <p:spPr/>
        <p:txBody>
          <a:bodyPr/>
          <a:lstStyle>
            <a:lvl1pPr>
              <a:defRPr smtClean="0">
                <a:ea typeface="+mn-ea"/>
              </a:defRPr>
            </a:lvl1pPr>
          </a:lstStyle>
          <a:p>
            <a:pPr>
              <a:defRPr/>
            </a:pPr>
            <a:fld id="{0F482FAD-A731-4228-9642-20782860C783}" type="datetimeFigureOut">
              <a:rPr lang="zh-CN" altLang="en-US"/>
              <a:pPr>
                <a:defRPr/>
              </a:pPr>
              <a:t>2020/7/14</a:t>
            </a:fld>
            <a:endParaRPr lang="zh-CN" altLang="en-US"/>
          </a:p>
        </p:txBody>
      </p:sp>
      <p:sp>
        <p:nvSpPr>
          <p:cNvPr id="6" name="Rectangle 6"/>
          <p:cNvSpPr>
            <a:spLocks noGrp="1" noChangeArrowheads="1"/>
          </p:cNvSpPr>
          <p:nvPr>
            <p:ph type="ftr" sz="quarter" idx="11"/>
          </p:nvPr>
        </p:nvSpPr>
        <p:spPr/>
        <p:txBody>
          <a:bodyPr/>
          <a:lstStyle>
            <a:lvl1pPr>
              <a:defRPr>
                <a:ea typeface="+mn-ea"/>
              </a:defRPr>
            </a:lvl1pPr>
          </a:lstStyle>
          <a:p>
            <a:pPr>
              <a:defRPr/>
            </a:pPr>
            <a:endParaRPr lang="zh-CN" altLang="en-US"/>
          </a:p>
        </p:txBody>
      </p:sp>
      <p:sp>
        <p:nvSpPr>
          <p:cNvPr id="7" name="Rectangle 7"/>
          <p:cNvSpPr>
            <a:spLocks noGrp="1" noChangeArrowheads="1"/>
          </p:cNvSpPr>
          <p:nvPr>
            <p:ph type="sldNum" sz="quarter" idx="12"/>
          </p:nvPr>
        </p:nvSpPr>
        <p:spPr/>
        <p:txBody>
          <a:bodyPr/>
          <a:lstStyle>
            <a:lvl1pPr>
              <a:defRPr smtClean="0"/>
            </a:lvl1pPr>
          </a:lstStyle>
          <a:p>
            <a:pPr>
              <a:defRPr/>
            </a:pPr>
            <a:fld id="{A7279AFB-8753-4DF1-9045-D9CD5A9CE408}" type="slidenum">
              <a:rPr lang="en-US" altLang="en-US"/>
              <a:pPr>
                <a:defRPr/>
              </a:pPr>
              <a:t>‹#›</a:t>
            </a:fld>
            <a:endParaRPr lang="en-US" altLang="en-US"/>
          </a:p>
        </p:txBody>
      </p:sp>
    </p:spTree>
    <p:extLst>
      <p:ext uri="{BB962C8B-B14F-4D97-AF65-F5344CB8AC3E}">
        <p14:creationId xmlns:p14="http://schemas.microsoft.com/office/powerpoint/2010/main" val="182736274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dt" sz="half" idx="10"/>
          </p:nvPr>
        </p:nvSpPr>
        <p:spPr>
          <a:ln/>
        </p:spPr>
        <p:txBody>
          <a:bodyPr/>
          <a:lstStyle>
            <a:lvl1pPr>
              <a:defRPr/>
            </a:lvl1pPr>
          </a:lstStyle>
          <a:p>
            <a:pPr>
              <a:defRPr/>
            </a:pPr>
            <a:fld id="{6FFFA454-118D-40C9-96BC-4F14CA4696AE}" type="datetimeFigureOut">
              <a:rPr lang="en-US" altLang="en-US"/>
              <a:pPr>
                <a:defRPr/>
              </a:pPr>
              <a:t>7/14/2020</a:t>
            </a:fld>
            <a:endParaRPr lang="en-US" alt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7"/>
          <p:cNvSpPr>
            <a:spLocks noGrp="1" noChangeArrowheads="1"/>
          </p:cNvSpPr>
          <p:nvPr>
            <p:ph type="sldNum" sz="quarter" idx="12"/>
          </p:nvPr>
        </p:nvSpPr>
        <p:spPr>
          <a:ln/>
        </p:spPr>
        <p:txBody>
          <a:bodyPr/>
          <a:lstStyle>
            <a:lvl1pPr>
              <a:defRPr/>
            </a:lvl1pPr>
          </a:lstStyle>
          <a:p>
            <a:pPr>
              <a:defRPr/>
            </a:pPr>
            <a:fld id="{8A1C482F-46E8-4F88-9426-9E78B20DE5CF}" type="slidenum">
              <a:rPr lang="en-US" altLang="en-US"/>
              <a:pPr>
                <a:defRPr/>
              </a:pPr>
              <a:t>‹#›</a:t>
            </a:fld>
            <a:endParaRPr lang="en-US" altLang="en-US"/>
          </a:p>
        </p:txBody>
      </p:sp>
    </p:spTree>
    <p:extLst>
      <p:ext uri="{BB962C8B-B14F-4D97-AF65-F5344CB8AC3E}">
        <p14:creationId xmlns:p14="http://schemas.microsoft.com/office/powerpoint/2010/main" val="266708994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Edit Master text styles</a:t>
            </a:r>
          </a:p>
        </p:txBody>
      </p:sp>
      <p:sp>
        <p:nvSpPr>
          <p:cNvPr id="4" name="Rectangle 5"/>
          <p:cNvSpPr>
            <a:spLocks noGrp="1" noChangeArrowheads="1"/>
          </p:cNvSpPr>
          <p:nvPr>
            <p:ph type="dt" sz="half" idx="10"/>
          </p:nvPr>
        </p:nvSpPr>
        <p:spPr>
          <a:ln/>
        </p:spPr>
        <p:txBody>
          <a:bodyPr/>
          <a:lstStyle>
            <a:lvl1pPr>
              <a:defRPr/>
            </a:lvl1pPr>
          </a:lstStyle>
          <a:p>
            <a:pPr>
              <a:defRPr/>
            </a:pPr>
            <a:fld id="{1F70EA0F-779F-4A9F-8722-7E7DBFE222A5}" type="datetimeFigureOut">
              <a:rPr lang="en-US" altLang="en-US"/>
              <a:pPr>
                <a:defRPr/>
              </a:pPr>
              <a:t>7/14/2020</a:t>
            </a:fld>
            <a:endParaRPr lang="en-US" alt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7"/>
          <p:cNvSpPr>
            <a:spLocks noGrp="1" noChangeArrowheads="1"/>
          </p:cNvSpPr>
          <p:nvPr>
            <p:ph type="sldNum" sz="quarter" idx="12"/>
          </p:nvPr>
        </p:nvSpPr>
        <p:spPr>
          <a:ln/>
        </p:spPr>
        <p:txBody>
          <a:bodyPr/>
          <a:lstStyle>
            <a:lvl1pPr>
              <a:defRPr/>
            </a:lvl1pPr>
          </a:lstStyle>
          <a:p>
            <a:pPr>
              <a:defRPr/>
            </a:pPr>
            <a:fld id="{224D1A3B-F350-40AA-9666-1831E72382BE}" type="slidenum">
              <a:rPr lang="en-US" altLang="en-US"/>
              <a:pPr>
                <a:defRPr/>
              </a:pPr>
              <a:t>‹#›</a:t>
            </a:fld>
            <a:endParaRPr lang="en-US" altLang="en-US"/>
          </a:p>
        </p:txBody>
      </p:sp>
    </p:spTree>
    <p:extLst>
      <p:ext uri="{BB962C8B-B14F-4D97-AF65-F5344CB8AC3E}">
        <p14:creationId xmlns:p14="http://schemas.microsoft.com/office/powerpoint/2010/main" val="302162761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174750"/>
            <a:ext cx="4038600" cy="49530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174750"/>
            <a:ext cx="4038600" cy="49530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p:cNvSpPr>
            <a:spLocks noGrp="1" noChangeArrowheads="1"/>
          </p:cNvSpPr>
          <p:nvPr>
            <p:ph type="dt" sz="half" idx="10"/>
          </p:nvPr>
        </p:nvSpPr>
        <p:spPr>
          <a:ln/>
        </p:spPr>
        <p:txBody>
          <a:bodyPr/>
          <a:lstStyle>
            <a:lvl1pPr>
              <a:defRPr/>
            </a:lvl1pPr>
          </a:lstStyle>
          <a:p>
            <a:pPr>
              <a:defRPr/>
            </a:pPr>
            <a:fld id="{4C7A31A1-C510-49D6-A0C5-D8856AEA2DF6}" type="datetimeFigureOut">
              <a:rPr lang="en-US" altLang="en-US"/>
              <a:pPr>
                <a:defRPr/>
              </a:pPr>
              <a:t>7/14/2020</a:t>
            </a:fld>
            <a:endParaRPr lang="en-US" altLang="en-US"/>
          </a:p>
        </p:txBody>
      </p:sp>
      <p:sp>
        <p:nvSpPr>
          <p:cNvPr id="6" name="Rectangle 6"/>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7"/>
          <p:cNvSpPr>
            <a:spLocks noGrp="1" noChangeArrowheads="1"/>
          </p:cNvSpPr>
          <p:nvPr>
            <p:ph type="sldNum" sz="quarter" idx="12"/>
          </p:nvPr>
        </p:nvSpPr>
        <p:spPr>
          <a:ln/>
        </p:spPr>
        <p:txBody>
          <a:bodyPr/>
          <a:lstStyle>
            <a:lvl1pPr>
              <a:defRPr/>
            </a:lvl1pPr>
          </a:lstStyle>
          <a:p>
            <a:pPr>
              <a:defRPr/>
            </a:pPr>
            <a:fld id="{27EFFF03-ABB7-40B1-9239-6FBDD868A2E1}" type="slidenum">
              <a:rPr lang="en-US" altLang="en-US"/>
              <a:pPr>
                <a:defRPr/>
              </a:pPr>
              <a:t>‹#›</a:t>
            </a:fld>
            <a:endParaRPr lang="en-US" altLang="en-US"/>
          </a:p>
        </p:txBody>
      </p:sp>
    </p:spTree>
    <p:extLst>
      <p:ext uri="{BB962C8B-B14F-4D97-AF65-F5344CB8AC3E}">
        <p14:creationId xmlns:p14="http://schemas.microsoft.com/office/powerpoint/2010/main" val="85040043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5"/>
          <p:cNvSpPr>
            <a:spLocks noGrp="1" noChangeArrowheads="1"/>
          </p:cNvSpPr>
          <p:nvPr>
            <p:ph type="dt" sz="half" idx="10"/>
          </p:nvPr>
        </p:nvSpPr>
        <p:spPr>
          <a:ln/>
        </p:spPr>
        <p:txBody>
          <a:bodyPr/>
          <a:lstStyle>
            <a:lvl1pPr>
              <a:defRPr/>
            </a:lvl1pPr>
          </a:lstStyle>
          <a:p>
            <a:pPr>
              <a:defRPr/>
            </a:pPr>
            <a:fld id="{DF2679AD-8302-4730-985C-F8337DC33E9D}" type="datetimeFigureOut">
              <a:rPr lang="en-US" altLang="en-US"/>
              <a:pPr>
                <a:defRPr/>
              </a:pPr>
              <a:t>7/14/2020</a:t>
            </a:fld>
            <a:endParaRPr lang="en-US" altLang="en-US"/>
          </a:p>
        </p:txBody>
      </p:sp>
      <p:sp>
        <p:nvSpPr>
          <p:cNvPr id="8" name="Rectangle 6"/>
          <p:cNvSpPr>
            <a:spLocks noGrp="1" noChangeArrowheads="1"/>
          </p:cNvSpPr>
          <p:nvPr>
            <p:ph type="ftr" sz="quarter" idx="11"/>
          </p:nvPr>
        </p:nvSpPr>
        <p:spPr>
          <a:ln/>
        </p:spPr>
        <p:txBody>
          <a:bodyPr/>
          <a:lstStyle>
            <a:lvl1pPr>
              <a:defRPr/>
            </a:lvl1pPr>
          </a:lstStyle>
          <a:p>
            <a:pPr>
              <a:defRPr/>
            </a:pPr>
            <a:endParaRPr lang="en-US" altLang="en-US"/>
          </a:p>
        </p:txBody>
      </p:sp>
      <p:sp>
        <p:nvSpPr>
          <p:cNvPr id="9" name="Rectangle 7"/>
          <p:cNvSpPr>
            <a:spLocks noGrp="1" noChangeArrowheads="1"/>
          </p:cNvSpPr>
          <p:nvPr>
            <p:ph type="sldNum" sz="quarter" idx="12"/>
          </p:nvPr>
        </p:nvSpPr>
        <p:spPr>
          <a:ln/>
        </p:spPr>
        <p:txBody>
          <a:bodyPr/>
          <a:lstStyle>
            <a:lvl1pPr>
              <a:defRPr/>
            </a:lvl1pPr>
          </a:lstStyle>
          <a:p>
            <a:pPr>
              <a:defRPr/>
            </a:pPr>
            <a:fld id="{79E98F48-6922-47BE-AB39-9C4DFA7D6E59}" type="slidenum">
              <a:rPr lang="en-US" altLang="en-US"/>
              <a:pPr>
                <a:defRPr/>
              </a:pPr>
              <a:t>‹#›</a:t>
            </a:fld>
            <a:endParaRPr lang="en-US" altLang="en-US"/>
          </a:p>
        </p:txBody>
      </p:sp>
    </p:spTree>
    <p:extLst>
      <p:ext uri="{BB962C8B-B14F-4D97-AF65-F5344CB8AC3E}">
        <p14:creationId xmlns:p14="http://schemas.microsoft.com/office/powerpoint/2010/main" val="153810667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5"/>
          <p:cNvSpPr>
            <a:spLocks noGrp="1" noChangeArrowheads="1"/>
          </p:cNvSpPr>
          <p:nvPr>
            <p:ph type="dt" sz="half" idx="10"/>
          </p:nvPr>
        </p:nvSpPr>
        <p:spPr>
          <a:ln/>
        </p:spPr>
        <p:txBody>
          <a:bodyPr/>
          <a:lstStyle>
            <a:lvl1pPr>
              <a:defRPr/>
            </a:lvl1pPr>
          </a:lstStyle>
          <a:p>
            <a:pPr>
              <a:defRPr/>
            </a:pPr>
            <a:fld id="{04BD583F-19CE-4754-8A69-EECE43EC9F90}" type="datetimeFigureOut">
              <a:rPr lang="en-US" altLang="en-US"/>
              <a:pPr>
                <a:defRPr/>
              </a:pPr>
              <a:t>7/14/2020</a:t>
            </a:fld>
            <a:endParaRPr lang="en-US" altLang="en-US"/>
          </a:p>
        </p:txBody>
      </p:sp>
      <p:sp>
        <p:nvSpPr>
          <p:cNvPr id="4" name="Rectangle 6"/>
          <p:cNvSpPr>
            <a:spLocks noGrp="1" noChangeArrowheads="1"/>
          </p:cNvSpPr>
          <p:nvPr>
            <p:ph type="ftr" sz="quarter" idx="11"/>
          </p:nvPr>
        </p:nvSpPr>
        <p:spPr>
          <a:ln/>
        </p:spPr>
        <p:txBody>
          <a:bodyPr/>
          <a:lstStyle>
            <a:lvl1pPr>
              <a:defRPr/>
            </a:lvl1pPr>
          </a:lstStyle>
          <a:p>
            <a:pPr>
              <a:defRPr/>
            </a:pPr>
            <a:endParaRPr lang="en-US" altLang="en-US"/>
          </a:p>
        </p:txBody>
      </p:sp>
      <p:sp>
        <p:nvSpPr>
          <p:cNvPr id="5" name="Rectangle 7"/>
          <p:cNvSpPr>
            <a:spLocks noGrp="1" noChangeArrowheads="1"/>
          </p:cNvSpPr>
          <p:nvPr>
            <p:ph type="sldNum" sz="quarter" idx="12"/>
          </p:nvPr>
        </p:nvSpPr>
        <p:spPr>
          <a:ln/>
        </p:spPr>
        <p:txBody>
          <a:bodyPr/>
          <a:lstStyle>
            <a:lvl1pPr>
              <a:defRPr/>
            </a:lvl1pPr>
          </a:lstStyle>
          <a:p>
            <a:pPr>
              <a:defRPr/>
            </a:pPr>
            <a:fld id="{5BD55471-F34D-4AEC-9A2C-8BC083BD7C62}" type="slidenum">
              <a:rPr lang="en-US" altLang="en-US"/>
              <a:pPr>
                <a:defRPr/>
              </a:pPr>
              <a:t>‹#›</a:t>
            </a:fld>
            <a:endParaRPr lang="en-US" altLang="en-US"/>
          </a:p>
        </p:txBody>
      </p:sp>
    </p:spTree>
    <p:extLst>
      <p:ext uri="{BB962C8B-B14F-4D97-AF65-F5344CB8AC3E}">
        <p14:creationId xmlns:p14="http://schemas.microsoft.com/office/powerpoint/2010/main" val="161260021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dt" sz="half" idx="10"/>
          </p:nvPr>
        </p:nvSpPr>
        <p:spPr>
          <a:ln/>
        </p:spPr>
        <p:txBody>
          <a:bodyPr/>
          <a:lstStyle>
            <a:lvl1pPr>
              <a:defRPr/>
            </a:lvl1pPr>
          </a:lstStyle>
          <a:p>
            <a:pPr>
              <a:defRPr/>
            </a:pPr>
            <a:fld id="{CF4F34B0-21A9-48A6-AD60-B2EC0D52842C}" type="datetimeFigureOut">
              <a:rPr lang="en-US" altLang="en-US"/>
              <a:pPr>
                <a:defRPr/>
              </a:pPr>
              <a:t>7/14/2020</a:t>
            </a:fld>
            <a:endParaRPr lang="en-US" altLang="en-US"/>
          </a:p>
        </p:txBody>
      </p:sp>
      <p:sp>
        <p:nvSpPr>
          <p:cNvPr id="3" name="Rectangle 6"/>
          <p:cNvSpPr>
            <a:spLocks noGrp="1" noChangeArrowheads="1"/>
          </p:cNvSpPr>
          <p:nvPr>
            <p:ph type="ftr" sz="quarter" idx="11"/>
          </p:nvPr>
        </p:nvSpPr>
        <p:spPr>
          <a:ln/>
        </p:spPr>
        <p:txBody>
          <a:bodyPr/>
          <a:lstStyle>
            <a:lvl1pPr>
              <a:defRPr/>
            </a:lvl1pPr>
          </a:lstStyle>
          <a:p>
            <a:pPr>
              <a:defRPr/>
            </a:pPr>
            <a:endParaRPr lang="en-US" altLang="en-US"/>
          </a:p>
        </p:txBody>
      </p:sp>
      <p:sp>
        <p:nvSpPr>
          <p:cNvPr id="4" name="Rectangle 7"/>
          <p:cNvSpPr>
            <a:spLocks noGrp="1" noChangeArrowheads="1"/>
          </p:cNvSpPr>
          <p:nvPr>
            <p:ph type="sldNum" sz="quarter" idx="12"/>
          </p:nvPr>
        </p:nvSpPr>
        <p:spPr>
          <a:ln/>
        </p:spPr>
        <p:txBody>
          <a:bodyPr/>
          <a:lstStyle>
            <a:lvl1pPr>
              <a:defRPr/>
            </a:lvl1pPr>
          </a:lstStyle>
          <a:p>
            <a:pPr>
              <a:defRPr/>
            </a:pPr>
            <a:fld id="{99EC7E3F-0A95-41F2-81C5-896B7927D3A3}" type="slidenum">
              <a:rPr lang="en-US" altLang="en-US"/>
              <a:pPr>
                <a:defRPr/>
              </a:pPr>
              <a:t>‹#›</a:t>
            </a:fld>
            <a:endParaRPr lang="en-US" altLang="en-US"/>
          </a:p>
        </p:txBody>
      </p:sp>
    </p:spTree>
    <p:extLst>
      <p:ext uri="{BB962C8B-B14F-4D97-AF65-F5344CB8AC3E}">
        <p14:creationId xmlns:p14="http://schemas.microsoft.com/office/powerpoint/2010/main" val="303841434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fld id="{2E1DD032-3CB8-435D-A28D-358ECB174B04}" type="datetimeFigureOut">
              <a:rPr lang="en-US" altLang="en-US"/>
              <a:pPr>
                <a:defRPr/>
              </a:pPr>
              <a:t>7/14/2020</a:t>
            </a:fld>
            <a:endParaRPr lang="en-US" altLang="en-US"/>
          </a:p>
        </p:txBody>
      </p:sp>
      <p:sp>
        <p:nvSpPr>
          <p:cNvPr id="6" name="Rectangle 6"/>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7"/>
          <p:cNvSpPr>
            <a:spLocks noGrp="1" noChangeArrowheads="1"/>
          </p:cNvSpPr>
          <p:nvPr>
            <p:ph type="sldNum" sz="quarter" idx="12"/>
          </p:nvPr>
        </p:nvSpPr>
        <p:spPr>
          <a:ln/>
        </p:spPr>
        <p:txBody>
          <a:bodyPr/>
          <a:lstStyle>
            <a:lvl1pPr>
              <a:defRPr/>
            </a:lvl1pPr>
          </a:lstStyle>
          <a:p>
            <a:pPr>
              <a:defRPr/>
            </a:pPr>
            <a:fld id="{13BD8978-D192-4041-9674-C69437BD7619}" type="slidenum">
              <a:rPr lang="en-US" altLang="en-US"/>
              <a:pPr>
                <a:defRPr/>
              </a:pPr>
              <a:t>‹#›</a:t>
            </a:fld>
            <a:endParaRPr lang="en-US" altLang="en-US"/>
          </a:p>
        </p:txBody>
      </p:sp>
    </p:spTree>
    <p:extLst>
      <p:ext uri="{BB962C8B-B14F-4D97-AF65-F5344CB8AC3E}">
        <p14:creationId xmlns:p14="http://schemas.microsoft.com/office/powerpoint/2010/main" val="39310186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noChangeArrowheads="1"/>
          </p:cNvSpPr>
          <p:nvPr>
            <p:ph type="dt" sz="half" idx="10"/>
          </p:nvPr>
        </p:nvSpPr>
        <p:spPr>
          <a:ln/>
        </p:spPr>
        <p:txBody>
          <a:bodyPr/>
          <a:lstStyle>
            <a:lvl1pPr>
              <a:defRPr/>
            </a:lvl1pPr>
          </a:lstStyle>
          <a:p>
            <a:pPr>
              <a:defRPr/>
            </a:pPr>
            <a:fld id="{DB1491E0-5837-4E9D-B897-1595E7921291}" type="datetimeFigureOut">
              <a:rPr lang="en-US" altLang="en-US"/>
              <a:pPr>
                <a:defRPr/>
              </a:pPr>
              <a:t>7/14/2020</a:t>
            </a:fld>
            <a:endParaRPr lang="en-US" altLang="en-US"/>
          </a:p>
        </p:txBody>
      </p:sp>
      <p:sp>
        <p:nvSpPr>
          <p:cNvPr id="5" name="Footer Placeholder 4"/>
          <p:cNvSpPr>
            <a:spLocks noGrp="1" noChangeArrowheads="1"/>
          </p:cNvSpPr>
          <p:nvPr>
            <p:ph type="ftr" sz="quarter" idx="11"/>
          </p:nvPr>
        </p:nvSpPr>
        <p:spPr>
          <a:ln/>
        </p:spPr>
        <p:txBody>
          <a:bodyPr/>
          <a:lstStyle>
            <a:lvl1pPr>
              <a:defRPr/>
            </a:lvl1pPr>
          </a:lstStyle>
          <a:p>
            <a:pPr>
              <a:defRPr/>
            </a:pPr>
            <a:endParaRPr lang="zh-CN" altLang="en-US"/>
          </a:p>
        </p:txBody>
      </p:sp>
      <p:sp>
        <p:nvSpPr>
          <p:cNvPr id="6" name="Slide Number Placeholder 5"/>
          <p:cNvSpPr>
            <a:spLocks noGrp="1" noChangeArrowheads="1"/>
          </p:cNvSpPr>
          <p:nvPr>
            <p:ph type="sldNum" sz="quarter" idx="12"/>
          </p:nvPr>
        </p:nvSpPr>
        <p:spPr>
          <a:ln/>
        </p:spPr>
        <p:txBody>
          <a:bodyPr/>
          <a:lstStyle>
            <a:lvl1pPr>
              <a:defRPr/>
            </a:lvl1pPr>
          </a:lstStyle>
          <a:p>
            <a:pPr>
              <a:defRPr/>
            </a:pPr>
            <a:fld id="{57096106-5677-420D-A1F1-C2847E6726DB}" type="slidenum">
              <a:rPr lang="en-US" altLang="en-US"/>
              <a:pPr>
                <a:defRPr/>
              </a:pPr>
              <a:t>‹#›</a:t>
            </a:fld>
            <a:endParaRPr lang="en-US" altLang="en-US"/>
          </a:p>
        </p:txBody>
      </p:sp>
    </p:spTree>
    <p:extLst>
      <p:ext uri="{BB962C8B-B14F-4D97-AF65-F5344CB8AC3E}">
        <p14:creationId xmlns:p14="http://schemas.microsoft.com/office/powerpoint/2010/main" val="322882366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fld id="{1305C2C1-74BC-438C-A8CA-BA0CFCC06F79}" type="datetimeFigureOut">
              <a:rPr lang="en-US" altLang="en-US"/>
              <a:pPr>
                <a:defRPr/>
              </a:pPr>
              <a:t>7/14/2020</a:t>
            </a:fld>
            <a:endParaRPr lang="en-US" altLang="en-US"/>
          </a:p>
        </p:txBody>
      </p:sp>
      <p:sp>
        <p:nvSpPr>
          <p:cNvPr id="6" name="Rectangle 6"/>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7"/>
          <p:cNvSpPr>
            <a:spLocks noGrp="1" noChangeArrowheads="1"/>
          </p:cNvSpPr>
          <p:nvPr>
            <p:ph type="sldNum" sz="quarter" idx="12"/>
          </p:nvPr>
        </p:nvSpPr>
        <p:spPr>
          <a:ln/>
        </p:spPr>
        <p:txBody>
          <a:bodyPr/>
          <a:lstStyle>
            <a:lvl1pPr>
              <a:defRPr/>
            </a:lvl1pPr>
          </a:lstStyle>
          <a:p>
            <a:pPr>
              <a:defRPr/>
            </a:pPr>
            <a:fld id="{34CF9C44-8221-402D-A8D2-BB2B14E123F9}" type="slidenum">
              <a:rPr lang="en-US" altLang="en-US"/>
              <a:pPr>
                <a:defRPr/>
              </a:pPr>
              <a:t>‹#›</a:t>
            </a:fld>
            <a:endParaRPr lang="en-US" altLang="en-US"/>
          </a:p>
        </p:txBody>
      </p:sp>
    </p:spTree>
    <p:extLst>
      <p:ext uri="{BB962C8B-B14F-4D97-AF65-F5344CB8AC3E}">
        <p14:creationId xmlns:p14="http://schemas.microsoft.com/office/powerpoint/2010/main" val="213844036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dt" sz="half" idx="10"/>
          </p:nvPr>
        </p:nvSpPr>
        <p:spPr>
          <a:ln/>
        </p:spPr>
        <p:txBody>
          <a:bodyPr/>
          <a:lstStyle>
            <a:lvl1pPr>
              <a:defRPr/>
            </a:lvl1pPr>
          </a:lstStyle>
          <a:p>
            <a:pPr>
              <a:defRPr/>
            </a:pPr>
            <a:fld id="{9E2FB418-3408-496A-982E-C4854588C5F3}" type="datetimeFigureOut">
              <a:rPr lang="en-US" altLang="en-US"/>
              <a:pPr>
                <a:defRPr/>
              </a:pPr>
              <a:t>7/14/2020</a:t>
            </a:fld>
            <a:endParaRPr lang="en-US" alt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7"/>
          <p:cNvSpPr>
            <a:spLocks noGrp="1" noChangeArrowheads="1"/>
          </p:cNvSpPr>
          <p:nvPr>
            <p:ph type="sldNum" sz="quarter" idx="12"/>
          </p:nvPr>
        </p:nvSpPr>
        <p:spPr>
          <a:ln/>
        </p:spPr>
        <p:txBody>
          <a:bodyPr/>
          <a:lstStyle>
            <a:lvl1pPr>
              <a:defRPr/>
            </a:lvl1pPr>
          </a:lstStyle>
          <a:p>
            <a:pPr>
              <a:defRPr/>
            </a:pPr>
            <a:fld id="{644A0422-6C4D-40A6-B289-7FC9AF96916B}" type="slidenum">
              <a:rPr lang="en-US" altLang="en-US"/>
              <a:pPr>
                <a:defRPr/>
              </a:pPr>
              <a:t>‹#›</a:t>
            </a:fld>
            <a:endParaRPr lang="en-US" altLang="en-US"/>
          </a:p>
        </p:txBody>
      </p:sp>
    </p:spTree>
    <p:extLst>
      <p:ext uri="{BB962C8B-B14F-4D97-AF65-F5344CB8AC3E}">
        <p14:creationId xmlns:p14="http://schemas.microsoft.com/office/powerpoint/2010/main" val="48992393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90500"/>
            <a:ext cx="2057400" cy="593725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190500"/>
            <a:ext cx="6019800" cy="593725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dt" sz="half" idx="10"/>
          </p:nvPr>
        </p:nvSpPr>
        <p:spPr>
          <a:ln/>
        </p:spPr>
        <p:txBody>
          <a:bodyPr/>
          <a:lstStyle>
            <a:lvl1pPr>
              <a:defRPr/>
            </a:lvl1pPr>
          </a:lstStyle>
          <a:p>
            <a:pPr>
              <a:defRPr/>
            </a:pPr>
            <a:fld id="{3277522C-1568-4F5D-A6B3-0FF744CDB9D2}" type="datetimeFigureOut">
              <a:rPr lang="en-US" altLang="en-US"/>
              <a:pPr>
                <a:defRPr/>
              </a:pPr>
              <a:t>7/14/2020</a:t>
            </a:fld>
            <a:endParaRPr lang="en-US" alt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7"/>
          <p:cNvSpPr>
            <a:spLocks noGrp="1" noChangeArrowheads="1"/>
          </p:cNvSpPr>
          <p:nvPr>
            <p:ph type="sldNum" sz="quarter" idx="12"/>
          </p:nvPr>
        </p:nvSpPr>
        <p:spPr>
          <a:ln/>
        </p:spPr>
        <p:txBody>
          <a:bodyPr/>
          <a:lstStyle>
            <a:lvl1pPr>
              <a:defRPr/>
            </a:lvl1pPr>
          </a:lstStyle>
          <a:p>
            <a:pPr>
              <a:defRPr/>
            </a:pPr>
            <a:fld id="{E34700F5-4C13-418B-B1C3-CAF9D53A08FD}" type="slidenum">
              <a:rPr lang="en-US" altLang="en-US"/>
              <a:pPr>
                <a:defRPr/>
              </a:pPr>
              <a:t>‹#›</a:t>
            </a:fld>
            <a:endParaRPr lang="en-US" altLang="en-US"/>
          </a:p>
        </p:txBody>
      </p:sp>
    </p:spTree>
    <p:extLst>
      <p:ext uri="{BB962C8B-B14F-4D97-AF65-F5344CB8AC3E}">
        <p14:creationId xmlns:p14="http://schemas.microsoft.com/office/powerpoint/2010/main" val="8395122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Edit Master text styles</a:t>
            </a:r>
          </a:p>
        </p:txBody>
      </p:sp>
      <p:sp>
        <p:nvSpPr>
          <p:cNvPr id="4" name="Date Placeholder 3"/>
          <p:cNvSpPr>
            <a:spLocks noGrp="1" noChangeArrowheads="1"/>
          </p:cNvSpPr>
          <p:nvPr>
            <p:ph type="dt" sz="half" idx="10"/>
          </p:nvPr>
        </p:nvSpPr>
        <p:spPr>
          <a:ln/>
        </p:spPr>
        <p:txBody>
          <a:bodyPr/>
          <a:lstStyle>
            <a:lvl1pPr>
              <a:defRPr/>
            </a:lvl1pPr>
          </a:lstStyle>
          <a:p>
            <a:pPr>
              <a:defRPr/>
            </a:pPr>
            <a:fld id="{A4942F2A-32CC-45C4-8EEC-5EFBEFD7150E}" type="datetimeFigureOut">
              <a:rPr lang="en-US" altLang="en-US"/>
              <a:pPr>
                <a:defRPr/>
              </a:pPr>
              <a:t>7/14/2020</a:t>
            </a:fld>
            <a:endParaRPr lang="en-US" altLang="en-US"/>
          </a:p>
        </p:txBody>
      </p:sp>
      <p:sp>
        <p:nvSpPr>
          <p:cNvPr id="5" name="Footer Placeholder 4"/>
          <p:cNvSpPr>
            <a:spLocks noGrp="1" noChangeArrowheads="1"/>
          </p:cNvSpPr>
          <p:nvPr>
            <p:ph type="ftr" sz="quarter" idx="11"/>
          </p:nvPr>
        </p:nvSpPr>
        <p:spPr>
          <a:ln/>
        </p:spPr>
        <p:txBody>
          <a:bodyPr/>
          <a:lstStyle>
            <a:lvl1pPr>
              <a:defRPr/>
            </a:lvl1pPr>
          </a:lstStyle>
          <a:p>
            <a:pPr>
              <a:defRPr/>
            </a:pPr>
            <a:endParaRPr lang="zh-CN" altLang="en-US"/>
          </a:p>
        </p:txBody>
      </p:sp>
      <p:sp>
        <p:nvSpPr>
          <p:cNvPr id="6" name="Slide Number Placeholder 5"/>
          <p:cNvSpPr>
            <a:spLocks noGrp="1" noChangeArrowheads="1"/>
          </p:cNvSpPr>
          <p:nvPr>
            <p:ph type="sldNum" sz="quarter" idx="12"/>
          </p:nvPr>
        </p:nvSpPr>
        <p:spPr>
          <a:ln/>
        </p:spPr>
        <p:txBody>
          <a:bodyPr/>
          <a:lstStyle>
            <a:lvl1pPr>
              <a:defRPr/>
            </a:lvl1pPr>
          </a:lstStyle>
          <a:p>
            <a:pPr>
              <a:defRPr/>
            </a:pPr>
            <a:fld id="{B78ACF7C-CEEB-49E9-B8C1-8520CAFC3A4E}" type="slidenum">
              <a:rPr lang="en-US" altLang="en-US"/>
              <a:pPr>
                <a:defRPr/>
              </a:pPr>
              <a:t>‹#›</a:t>
            </a:fld>
            <a:endParaRPr lang="en-US" altLang="en-US"/>
          </a:p>
        </p:txBody>
      </p:sp>
    </p:spTree>
    <p:extLst>
      <p:ext uri="{BB962C8B-B14F-4D97-AF65-F5344CB8AC3E}">
        <p14:creationId xmlns:p14="http://schemas.microsoft.com/office/powerpoint/2010/main" val="24090337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600200"/>
            <a:ext cx="4038600" cy="452596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5029200" y="1600200"/>
            <a:ext cx="4038600" cy="452596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noChangeArrowheads="1"/>
          </p:cNvSpPr>
          <p:nvPr>
            <p:ph type="dt" sz="half" idx="10"/>
          </p:nvPr>
        </p:nvSpPr>
        <p:spPr>
          <a:ln/>
        </p:spPr>
        <p:txBody>
          <a:bodyPr/>
          <a:lstStyle>
            <a:lvl1pPr>
              <a:defRPr/>
            </a:lvl1pPr>
          </a:lstStyle>
          <a:p>
            <a:pPr>
              <a:defRPr/>
            </a:pPr>
            <a:fld id="{5CBCCE79-DAB2-4D0C-911B-48068FE7805A}" type="datetimeFigureOut">
              <a:rPr lang="en-US" altLang="en-US"/>
              <a:pPr>
                <a:defRPr/>
              </a:pPr>
              <a:t>7/14/2020</a:t>
            </a:fld>
            <a:endParaRPr lang="en-US" altLang="en-US"/>
          </a:p>
        </p:txBody>
      </p:sp>
      <p:sp>
        <p:nvSpPr>
          <p:cNvPr id="6" name="Footer Placeholder 4"/>
          <p:cNvSpPr>
            <a:spLocks noGrp="1" noChangeArrowheads="1"/>
          </p:cNvSpPr>
          <p:nvPr>
            <p:ph type="ftr" sz="quarter" idx="11"/>
          </p:nvPr>
        </p:nvSpPr>
        <p:spPr>
          <a:ln/>
        </p:spPr>
        <p:txBody>
          <a:bodyPr/>
          <a:lstStyle>
            <a:lvl1pPr>
              <a:defRPr/>
            </a:lvl1pPr>
          </a:lstStyle>
          <a:p>
            <a:pPr>
              <a:defRPr/>
            </a:pPr>
            <a:endParaRPr lang="zh-CN" altLang="en-US"/>
          </a:p>
        </p:txBody>
      </p:sp>
      <p:sp>
        <p:nvSpPr>
          <p:cNvPr id="7" name="Slide Number Placeholder 5"/>
          <p:cNvSpPr>
            <a:spLocks noGrp="1" noChangeArrowheads="1"/>
          </p:cNvSpPr>
          <p:nvPr>
            <p:ph type="sldNum" sz="quarter" idx="12"/>
          </p:nvPr>
        </p:nvSpPr>
        <p:spPr>
          <a:ln/>
        </p:spPr>
        <p:txBody>
          <a:bodyPr/>
          <a:lstStyle>
            <a:lvl1pPr>
              <a:defRPr/>
            </a:lvl1pPr>
          </a:lstStyle>
          <a:p>
            <a:pPr>
              <a:defRPr/>
            </a:pPr>
            <a:fld id="{F33AC59C-5678-49C7-92D4-412E47E83C91}" type="slidenum">
              <a:rPr lang="en-US" altLang="en-US"/>
              <a:pPr>
                <a:defRPr/>
              </a:pPr>
              <a:t>‹#›</a:t>
            </a:fld>
            <a:endParaRPr lang="en-US" altLang="en-US"/>
          </a:p>
        </p:txBody>
      </p:sp>
    </p:spTree>
    <p:extLst>
      <p:ext uri="{BB962C8B-B14F-4D97-AF65-F5344CB8AC3E}">
        <p14:creationId xmlns:p14="http://schemas.microsoft.com/office/powerpoint/2010/main" val="26963479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noChangeArrowheads="1"/>
          </p:cNvSpPr>
          <p:nvPr>
            <p:ph type="dt" sz="half" idx="10"/>
          </p:nvPr>
        </p:nvSpPr>
        <p:spPr>
          <a:ln/>
        </p:spPr>
        <p:txBody>
          <a:bodyPr/>
          <a:lstStyle>
            <a:lvl1pPr>
              <a:defRPr/>
            </a:lvl1pPr>
          </a:lstStyle>
          <a:p>
            <a:pPr>
              <a:defRPr/>
            </a:pPr>
            <a:fld id="{A21B0D8E-2656-4F5B-B3FE-40995A19EE21}" type="datetimeFigureOut">
              <a:rPr lang="en-US" altLang="en-US"/>
              <a:pPr>
                <a:defRPr/>
              </a:pPr>
              <a:t>7/14/2020</a:t>
            </a:fld>
            <a:endParaRPr lang="en-US" altLang="en-US"/>
          </a:p>
        </p:txBody>
      </p:sp>
      <p:sp>
        <p:nvSpPr>
          <p:cNvPr id="8" name="Footer Placeholder 4"/>
          <p:cNvSpPr>
            <a:spLocks noGrp="1" noChangeArrowheads="1"/>
          </p:cNvSpPr>
          <p:nvPr>
            <p:ph type="ftr" sz="quarter" idx="11"/>
          </p:nvPr>
        </p:nvSpPr>
        <p:spPr>
          <a:ln/>
        </p:spPr>
        <p:txBody>
          <a:bodyPr/>
          <a:lstStyle>
            <a:lvl1pPr>
              <a:defRPr/>
            </a:lvl1pPr>
          </a:lstStyle>
          <a:p>
            <a:pPr>
              <a:defRPr/>
            </a:pPr>
            <a:endParaRPr lang="zh-CN" altLang="en-US"/>
          </a:p>
        </p:txBody>
      </p:sp>
      <p:sp>
        <p:nvSpPr>
          <p:cNvPr id="9" name="Slide Number Placeholder 5"/>
          <p:cNvSpPr>
            <a:spLocks noGrp="1" noChangeArrowheads="1"/>
          </p:cNvSpPr>
          <p:nvPr>
            <p:ph type="sldNum" sz="quarter" idx="12"/>
          </p:nvPr>
        </p:nvSpPr>
        <p:spPr>
          <a:ln/>
        </p:spPr>
        <p:txBody>
          <a:bodyPr/>
          <a:lstStyle>
            <a:lvl1pPr>
              <a:defRPr/>
            </a:lvl1pPr>
          </a:lstStyle>
          <a:p>
            <a:pPr>
              <a:defRPr/>
            </a:pPr>
            <a:fld id="{3676CCC4-C975-480D-B72B-D7CF2159E95B}" type="slidenum">
              <a:rPr lang="en-US" altLang="en-US"/>
              <a:pPr>
                <a:defRPr/>
              </a:pPr>
              <a:t>‹#›</a:t>
            </a:fld>
            <a:endParaRPr lang="en-US" altLang="en-US"/>
          </a:p>
        </p:txBody>
      </p:sp>
    </p:spTree>
    <p:extLst>
      <p:ext uri="{BB962C8B-B14F-4D97-AF65-F5344CB8AC3E}">
        <p14:creationId xmlns:p14="http://schemas.microsoft.com/office/powerpoint/2010/main" val="34038357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noChangeArrowheads="1"/>
          </p:cNvSpPr>
          <p:nvPr>
            <p:ph type="dt" sz="half" idx="10"/>
          </p:nvPr>
        </p:nvSpPr>
        <p:spPr>
          <a:ln/>
        </p:spPr>
        <p:txBody>
          <a:bodyPr/>
          <a:lstStyle>
            <a:lvl1pPr>
              <a:defRPr/>
            </a:lvl1pPr>
          </a:lstStyle>
          <a:p>
            <a:pPr>
              <a:defRPr/>
            </a:pPr>
            <a:fld id="{CD32103D-1A5E-4B84-B292-E316484B97EC}" type="datetimeFigureOut">
              <a:rPr lang="en-US" altLang="en-US"/>
              <a:pPr>
                <a:defRPr/>
              </a:pPr>
              <a:t>7/14/2020</a:t>
            </a:fld>
            <a:endParaRPr lang="en-US" altLang="en-US"/>
          </a:p>
        </p:txBody>
      </p:sp>
      <p:sp>
        <p:nvSpPr>
          <p:cNvPr id="4" name="Footer Placeholder 4"/>
          <p:cNvSpPr>
            <a:spLocks noGrp="1" noChangeArrowheads="1"/>
          </p:cNvSpPr>
          <p:nvPr>
            <p:ph type="ftr" sz="quarter" idx="11"/>
          </p:nvPr>
        </p:nvSpPr>
        <p:spPr>
          <a:ln/>
        </p:spPr>
        <p:txBody>
          <a:bodyPr/>
          <a:lstStyle>
            <a:lvl1pPr>
              <a:defRPr/>
            </a:lvl1pPr>
          </a:lstStyle>
          <a:p>
            <a:pPr>
              <a:defRPr/>
            </a:pPr>
            <a:endParaRPr lang="zh-CN" altLang="en-US"/>
          </a:p>
        </p:txBody>
      </p:sp>
      <p:sp>
        <p:nvSpPr>
          <p:cNvPr id="5" name="Slide Number Placeholder 5"/>
          <p:cNvSpPr>
            <a:spLocks noGrp="1" noChangeArrowheads="1"/>
          </p:cNvSpPr>
          <p:nvPr>
            <p:ph type="sldNum" sz="quarter" idx="12"/>
          </p:nvPr>
        </p:nvSpPr>
        <p:spPr>
          <a:ln/>
        </p:spPr>
        <p:txBody>
          <a:bodyPr/>
          <a:lstStyle>
            <a:lvl1pPr>
              <a:defRPr/>
            </a:lvl1pPr>
          </a:lstStyle>
          <a:p>
            <a:pPr>
              <a:defRPr/>
            </a:pPr>
            <a:fld id="{2673BDAA-E067-494B-B952-E8DF547B04DA}" type="slidenum">
              <a:rPr lang="en-US" altLang="en-US"/>
              <a:pPr>
                <a:defRPr/>
              </a:pPr>
              <a:t>‹#›</a:t>
            </a:fld>
            <a:endParaRPr lang="en-US" altLang="en-US"/>
          </a:p>
        </p:txBody>
      </p:sp>
    </p:spTree>
    <p:extLst>
      <p:ext uri="{BB962C8B-B14F-4D97-AF65-F5344CB8AC3E}">
        <p14:creationId xmlns:p14="http://schemas.microsoft.com/office/powerpoint/2010/main" val="17380600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noChangeArrowheads="1"/>
          </p:cNvSpPr>
          <p:nvPr>
            <p:ph type="dt" sz="half" idx="10"/>
          </p:nvPr>
        </p:nvSpPr>
        <p:spPr>
          <a:ln/>
        </p:spPr>
        <p:txBody>
          <a:bodyPr/>
          <a:lstStyle>
            <a:lvl1pPr>
              <a:defRPr/>
            </a:lvl1pPr>
          </a:lstStyle>
          <a:p>
            <a:pPr>
              <a:defRPr/>
            </a:pPr>
            <a:fld id="{46A97F3C-09AF-4FB4-BD84-2E4C318AD44F}" type="datetimeFigureOut">
              <a:rPr lang="en-US" altLang="en-US"/>
              <a:pPr>
                <a:defRPr/>
              </a:pPr>
              <a:t>7/14/2020</a:t>
            </a:fld>
            <a:endParaRPr lang="en-US" altLang="en-US"/>
          </a:p>
        </p:txBody>
      </p:sp>
      <p:sp>
        <p:nvSpPr>
          <p:cNvPr id="3" name="Footer Placeholder 4"/>
          <p:cNvSpPr>
            <a:spLocks noGrp="1" noChangeArrowheads="1"/>
          </p:cNvSpPr>
          <p:nvPr>
            <p:ph type="ftr" sz="quarter" idx="11"/>
          </p:nvPr>
        </p:nvSpPr>
        <p:spPr>
          <a:ln/>
        </p:spPr>
        <p:txBody>
          <a:bodyPr/>
          <a:lstStyle>
            <a:lvl1pPr>
              <a:defRPr/>
            </a:lvl1pPr>
          </a:lstStyle>
          <a:p>
            <a:pPr>
              <a:defRPr/>
            </a:pPr>
            <a:endParaRPr lang="zh-CN" altLang="en-US"/>
          </a:p>
        </p:txBody>
      </p:sp>
      <p:sp>
        <p:nvSpPr>
          <p:cNvPr id="4" name="Slide Number Placeholder 5"/>
          <p:cNvSpPr>
            <a:spLocks noGrp="1" noChangeArrowheads="1"/>
          </p:cNvSpPr>
          <p:nvPr>
            <p:ph type="sldNum" sz="quarter" idx="12"/>
          </p:nvPr>
        </p:nvSpPr>
        <p:spPr>
          <a:ln/>
        </p:spPr>
        <p:txBody>
          <a:bodyPr/>
          <a:lstStyle>
            <a:lvl1pPr>
              <a:defRPr/>
            </a:lvl1pPr>
          </a:lstStyle>
          <a:p>
            <a:pPr>
              <a:defRPr/>
            </a:pPr>
            <a:fld id="{E9C78E29-293C-4635-8513-0F68436648CB}" type="slidenum">
              <a:rPr lang="en-US" altLang="en-US"/>
              <a:pPr>
                <a:defRPr/>
              </a:pPr>
              <a:t>‹#›</a:t>
            </a:fld>
            <a:endParaRPr lang="en-US" altLang="en-US"/>
          </a:p>
        </p:txBody>
      </p:sp>
    </p:spTree>
    <p:extLst>
      <p:ext uri="{BB962C8B-B14F-4D97-AF65-F5344CB8AC3E}">
        <p14:creationId xmlns:p14="http://schemas.microsoft.com/office/powerpoint/2010/main" val="19314067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3"/>
          <p:cNvSpPr>
            <a:spLocks noGrp="1" noChangeArrowheads="1"/>
          </p:cNvSpPr>
          <p:nvPr>
            <p:ph type="dt" sz="half" idx="10"/>
          </p:nvPr>
        </p:nvSpPr>
        <p:spPr>
          <a:ln/>
        </p:spPr>
        <p:txBody>
          <a:bodyPr/>
          <a:lstStyle>
            <a:lvl1pPr>
              <a:defRPr/>
            </a:lvl1pPr>
          </a:lstStyle>
          <a:p>
            <a:pPr>
              <a:defRPr/>
            </a:pPr>
            <a:fld id="{D1965EB8-F8E7-4D0B-89E0-DCEA48EC3EB5}" type="datetimeFigureOut">
              <a:rPr lang="en-US" altLang="en-US"/>
              <a:pPr>
                <a:defRPr/>
              </a:pPr>
              <a:t>7/14/2020</a:t>
            </a:fld>
            <a:endParaRPr lang="en-US" altLang="en-US"/>
          </a:p>
        </p:txBody>
      </p:sp>
      <p:sp>
        <p:nvSpPr>
          <p:cNvPr id="6" name="Footer Placeholder 4"/>
          <p:cNvSpPr>
            <a:spLocks noGrp="1" noChangeArrowheads="1"/>
          </p:cNvSpPr>
          <p:nvPr>
            <p:ph type="ftr" sz="quarter" idx="11"/>
          </p:nvPr>
        </p:nvSpPr>
        <p:spPr>
          <a:ln/>
        </p:spPr>
        <p:txBody>
          <a:bodyPr/>
          <a:lstStyle>
            <a:lvl1pPr>
              <a:defRPr/>
            </a:lvl1pPr>
          </a:lstStyle>
          <a:p>
            <a:pPr>
              <a:defRPr/>
            </a:pPr>
            <a:endParaRPr lang="zh-CN" altLang="en-US"/>
          </a:p>
        </p:txBody>
      </p:sp>
      <p:sp>
        <p:nvSpPr>
          <p:cNvPr id="7" name="Slide Number Placeholder 5"/>
          <p:cNvSpPr>
            <a:spLocks noGrp="1" noChangeArrowheads="1"/>
          </p:cNvSpPr>
          <p:nvPr>
            <p:ph type="sldNum" sz="quarter" idx="12"/>
          </p:nvPr>
        </p:nvSpPr>
        <p:spPr>
          <a:ln/>
        </p:spPr>
        <p:txBody>
          <a:bodyPr/>
          <a:lstStyle>
            <a:lvl1pPr>
              <a:defRPr/>
            </a:lvl1pPr>
          </a:lstStyle>
          <a:p>
            <a:pPr>
              <a:defRPr/>
            </a:pPr>
            <a:fld id="{9784DA59-146E-4ADE-A42A-EB1C7F442BE1}" type="slidenum">
              <a:rPr lang="en-US" altLang="en-US"/>
              <a:pPr>
                <a:defRPr/>
              </a:pPr>
              <a:t>‹#›</a:t>
            </a:fld>
            <a:endParaRPr lang="en-US" altLang="en-US"/>
          </a:p>
        </p:txBody>
      </p:sp>
    </p:spTree>
    <p:extLst>
      <p:ext uri="{BB962C8B-B14F-4D97-AF65-F5344CB8AC3E}">
        <p14:creationId xmlns:p14="http://schemas.microsoft.com/office/powerpoint/2010/main" val="10543264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3"/>
          <p:cNvSpPr>
            <a:spLocks noGrp="1" noChangeArrowheads="1"/>
          </p:cNvSpPr>
          <p:nvPr>
            <p:ph type="dt" sz="half" idx="10"/>
          </p:nvPr>
        </p:nvSpPr>
        <p:spPr>
          <a:ln/>
        </p:spPr>
        <p:txBody>
          <a:bodyPr/>
          <a:lstStyle>
            <a:lvl1pPr>
              <a:defRPr/>
            </a:lvl1pPr>
          </a:lstStyle>
          <a:p>
            <a:pPr>
              <a:defRPr/>
            </a:pPr>
            <a:fld id="{B3C65C9D-AF3F-471D-ABC7-93A901F67127}" type="datetimeFigureOut">
              <a:rPr lang="en-US" altLang="en-US"/>
              <a:pPr>
                <a:defRPr/>
              </a:pPr>
              <a:t>7/14/2020</a:t>
            </a:fld>
            <a:endParaRPr lang="en-US" altLang="en-US"/>
          </a:p>
        </p:txBody>
      </p:sp>
      <p:sp>
        <p:nvSpPr>
          <p:cNvPr id="6" name="Footer Placeholder 4"/>
          <p:cNvSpPr>
            <a:spLocks noGrp="1" noChangeArrowheads="1"/>
          </p:cNvSpPr>
          <p:nvPr>
            <p:ph type="ftr" sz="quarter" idx="11"/>
          </p:nvPr>
        </p:nvSpPr>
        <p:spPr>
          <a:ln/>
        </p:spPr>
        <p:txBody>
          <a:bodyPr/>
          <a:lstStyle>
            <a:lvl1pPr>
              <a:defRPr/>
            </a:lvl1pPr>
          </a:lstStyle>
          <a:p>
            <a:pPr>
              <a:defRPr/>
            </a:pPr>
            <a:endParaRPr lang="zh-CN" altLang="en-US"/>
          </a:p>
        </p:txBody>
      </p:sp>
      <p:sp>
        <p:nvSpPr>
          <p:cNvPr id="7" name="Slide Number Placeholder 5"/>
          <p:cNvSpPr>
            <a:spLocks noGrp="1" noChangeArrowheads="1"/>
          </p:cNvSpPr>
          <p:nvPr>
            <p:ph type="sldNum" sz="quarter" idx="12"/>
          </p:nvPr>
        </p:nvSpPr>
        <p:spPr>
          <a:ln/>
        </p:spPr>
        <p:txBody>
          <a:bodyPr/>
          <a:lstStyle>
            <a:lvl1pPr>
              <a:defRPr/>
            </a:lvl1pPr>
          </a:lstStyle>
          <a:p>
            <a:pPr>
              <a:defRPr/>
            </a:pPr>
            <a:fld id="{6D755BD8-CC81-46F9-BA04-C608B25DA6E4}" type="slidenum">
              <a:rPr lang="en-US" altLang="en-US"/>
              <a:pPr>
                <a:defRPr/>
              </a:pPr>
              <a:t>‹#›</a:t>
            </a:fld>
            <a:endParaRPr lang="en-US" altLang="en-US"/>
          </a:p>
        </p:txBody>
      </p:sp>
    </p:spTree>
    <p:extLst>
      <p:ext uri="{BB962C8B-B14F-4D97-AF65-F5344CB8AC3E}">
        <p14:creationId xmlns:p14="http://schemas.microsoft.com/office/powerpoint/2010/main" val="24229696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2.jpe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bwMode="auto">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Title Placeholder 1"/>
          <p:cNvSpPr>
            <a:spLocks noGrp="1" noChangeArrowheads="1"/>
          </p:cNvSpPr>
          <p:nvPr>
            <p:ph type="title"/>
          </p:nvPr>
        </p:nvSpPr>
        <p:spPr bwMode="auto">
          <a:xfrm>
            <a:off x="838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Text Placeholder 2"/>
          <p:cNvSpPr>
            <a:spLocks noGrp="1" noChangeArrowheads="1"/>
          </p:cNvSpPr>
          <p:nvPr>
            <p:ph type="body" idx="1"/>
          </p:nvPr>
        </p:nvSpPr>
        <p:spPr bwMode="auto">
          <a:xfrm>
            <a:off x="838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Date Placeholder 3"/>
          <p:cNvSpPr>
            <a:spLocks noGrp="1" noChangeArrowheads="1"/>
          </p:cNvSpPr>
          <p:nvPr>
            <p:ph type="dt" sz="half" idx="2"/>
          </p:nvPr>
        </p:nvSpPr>
        <p:spPr bwMode="auto">
          <a:xfrm>
            <a:off x="838200" y="6356350"/>
            <a:ext cx="2133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eaLnBrk="1" hangingPunct="1">
              <a:buFont typeface="Arial" panose="020B0604020202020204" pitchFamily="34" charset="0"/>
              <a:buNone/>
              <a:defRPr sz="1200" smtClean="0">
                <a:solidFill>
                  <a:srgbClr val="3A2222"/>
                </a:solidFill>
                <a:ea typeface="SimSun" panose="02010600030101010101" pitchFamily="2" charset="-122"/>
              </a:defRPr>
            </a:lvl1pPr>
          </a:lstStyle>
          <a:p>
            <a:pPr>
              <a:defRPr/>
            </a:pPr>
            <a:fld id="{3F5492D7-50C7-48A4-91DB-C547008E8A8B}" type="datetimeFigureOut">
              <a:rPr lang="en-US" altLang="en-US"/>
              <a:pPr>
                <a:defRPr/>
              </a:pPr>
              <a:t>7/14/2020</a:t>
            </a:fld>
            <a:endParaRPr lang="en-US" altLang="en-US"/>
          </a:p>
        </p:txBody>
      </p:sp>
      <p:sp>
        <p:nvSpPr>
          <p:cNvPr id="1029" name="Footer Placeholder 4"/>
          <p:cNvSpPr>
            <a:spLocks noGrp="1" noChangeArrowheads="1"/>
          </p:cNvSpPr>
          <p:nvPr>
            <p:ph type="ftr" sz="quarter" idx="3"/>
          </p:nvPr>
        </p:nvSpPr>
        <p:spPr bwMode="auto">
          <a:xfrm>
            <a:off x="3505200" y="6356350"/>
            <a:ext cx="2895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eaLnBrk="1" hangingPunct="1">
              <a:buFont typeface="Arial" panose="020B0604020202020204" pitchFamily="34" charset="0"/>
              <a:buNone/>
              <a:defRPr sz="1200">
                <a:solidFill>
                  <a:srgbClr val="3A2222"/>
                </a:solidFill>
                <a:ea typeface="SimSun" panose="02010600030101010101" pitchFamily="2" charset="-122"/>
              </a:defRPr>
            </a:lvl1pPr>
          </a:lstStyle>
          <a:p>
            <a:pPr>
              <a:defRPr/>
            </a:pPr>
            <a:endParaRPr lang="zh-CN" altLang="en-US"/>
          </a:p>
        </p:txBody>
      </p:sp>
      <p:sp>
        <p:nvSpPr>
          <p:cNvPr id="1030" name="Slide Number Placeholder 5"/>
          <p:cNvSpPr>
            <a:spLocks noGrp="1" noChangeArrowheads="1"/>
          </p:cNvSpPr>
          <p:nvPr>
            <p:ph type="sldNum" sz="quarter" idx="4"/>
          </p:nvPr>
        </p:nvSpPr>
        <p:spPr bwMode="auto">
          <a:xfrm>
            <a:off x="6934200" y="6356350"/>
            <a:ext cx="2133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r" eaLnBrk="1" hangingPunct="1">
              <a:buFont typeface="Arial" panose="020B0604020202020204" pitchFamily="34" charset="0"/>
              <a:buNone/>
              <a:defRPr sz="1200" smtClean="0">
                <a:solidFill>
                  <a:srgbClr val="3A2222"/>
                </a:solidFill>
                <a:ea typeface="SimSun" panose="02010600030101010101" pitchFamily="2" charset="-122"/>
              </a:defRPr>
            </a:lvl1pPr>
          </a:lstStyle>
          <a:p>
            <a:pPr>
              <a:defRPr/>
            </a:pPr>
            <a:fld id="{6C6757C4-7F4D-44F8-93EF-F64436042D4C}" type="slidenum">
              <a:rPr lang="en-US" altLang="en-US"/>
              <a:pPr>
                <a:defRPr/>
              </a:pPr>
              <a:t>‹#›</a:t>
            </a:fld>
            <a:endParaRPr lang="en-US" altLang="en-US"/>
          </a:p>
        </p:txBody>
      </p:sp>
      <p:sp>
        <p:nvSpPr>
          <p:cNvPr id="1031" name="TextBox 8"/>
          <p:cNvSpPr txBox="1">
            <a:spLocks noChangeArrowheads="1"/>
          </p:cNvSpPr>
          <p:nvPr/>
        </p:nvSpPr>
        <p:spPr bwMode="auto">
          <a:xfrm rot="16200000">
            <a:off x="-1751806" y="5163344"/>
            <a:ext cx="2989262"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defRPr>
            </a:lvl9pPr>
          </a:lstStyle>
          <a:p>
            <a:pPr algn="ctr" eaLnBrk="1" hangingPunct="1">
              <a:buFont typeface="Arial" panose="020B0604020202020204" pitchFamily="34" charset="0"/>
              <a:buNone/>
              <a:defRPr/>
            </a:pPr>
            <a:r>
              <a:rPr lang="bs-Latn-BA" altLang="en-US" sz="2000">
                <a:solidFill>
                  <a:srgbClr val="7F7F7F"/>
                </a:solidFill>
                <a:ea typeface="SimSun" panose="02010600030101010101" pitchFamily="2" charset="-122"/>
              </a:rPr>
              <a:t> © free-ppt-templates.com</a:t>
            </a:r>
            <a:endParaRPr lang="en-US" altLang="en-US" sz="2000">
              <a:solidFill>
                <a:srgbClr val="7F7F7F"/>
              </a:solidFill>
              <a:ea typeface="SimSun" panose="02010600030101010101" pitchFamily="2" charset="-122"/>
            </a:endParaRPr>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rtl="0" eaLnBrk="0" fontAlgn="base" hangingPunct="0">
        <a:spcBef>
          <a:spcPct val="0"/>
        </a:spcBef>
        <a:spcAft>
          <a:spcPct val="0"/>
        </a:spcAft>
        <a:defRPr sz="5400" b="1" kern="1200">
          <a:solidFill>
            <a:srgbClr val="595959"/>
          </a:solidFill>
          <a:latin typeface="+mj-lt"/>
          <a:ea typeface="+mj-ea"/>
          <a:cs typeface="+mj-cs"/>
        </a:defRPr>
      </a:lvl1pPr>
      <a:lvl2pPr algn="ctr" rtl="0" eaLnBrk="0" fontAlgn="base" hangingPunct="0">
        <a:spcBef>
          <a:spcPct val="0"/>
        </a:spcBef>
        <a:spcAft>
          <a:spcPct val="0"/>
        </a:spcAft>
        <a:defRPr sz="5400" b="1">
          <a:solidFill>
            <a:srgbClr val="595959"/>
          </a:solidFill>
          <a:latin typeface="Microsoft New Tai Lue" panose="020B0502040204020203" pitchFamily="34" charset="0"/>
          <a:ea typeface="Microsoft New Tai Lue" panose="020B0502040204020203" pitchFamily="34" charset="0"/>
          <a:cs typeface="Microsoft New Tai Lue" panose="020B0502040204020203" pitchFamily="34" charset="0"/>
        </a:defRPr>
      </a:lvl2pPr>
      <a:lvl3pPr algn="ctr" rtl="0" eaLnBrk="0" fontAlgn="base" hangingPunct="0">
        <a:spcBef>
          <a:spcPct val="0"/>
        </a:spcBef>
        <a:spcAft>
          <a:spcPct val="0"/>
        </a:spcAft>
        <a:defRPr sz="5400" b="1">
          <a:solidFill>
            <a:srgbClr val="595959"/>
          </a:solidFill>
          <a:latin typeface="Microsoft New Tai Lue" panose="020B0502040204020203" pitchFamily="34" charset="0"/>
          <a:ea typeface="Microsoft New Tai Lue" panose="020B0502040204020203" pitchFamily="34" charset="0"/>
          <a:cs typeface="Microsoft New Tai Lue" panose="020B0502040204020203" pitchFamily="34" charset="0"/>
        </a:defRPr>
      </a:lvl3pPr>
      <a:lvl4pPr algn="ctr" rtl="0" eaLnBrk="0" fontAlgn="base" hangingPunct="0">
        <a:spcBef>
          <a:spcPct val="0"/>
        </a:spcBef>
        <a:spcAft>
          <a:spcPct val="0"/>
        </a:spcAft>
        <a:defRPr sz="5400" b="1">
          <a:solidFill>
            <a:srgbClr val="595959"/>
          </a:solidFill>
          <a:latin typeface="Microsoft New Tai Lue" panose="020B0502040204020203" pitchFamily="34" charset="0"/>
          <a:ea typeface="Microsoft New Tai Lue" panose="020B0502040204020203" pitchFamily="34" charset="0"/>
          <a:cs typeface="Microsoft New Tai Lue" panose="020B0502040204020203" pitchFamily="34" charset="0"/>
        </a:defRPr>
      </a:lvl4pPr>
      <a:lvl5pPr algn="ctr" rtl="0" eaLnBrk="0" fontAlgn="base" hangingPunct="0">
        <a:spcBef>
          <a:spcPct val="0"/>
        </a:spcBef>
        <a:spcAft>
          <a:spcPct val="0"/>
        </a:spcAft>
        <a:defRPr sz="5400" b="1">
          <a:solidFill>
            <a:srgbClr val="595959"/>
          </a:solidFill>
          <a:latin typeface="Microsoft New Tai Lue" panose="020B0502040204020203" pitchFamily="34" charset="0"/>
          <a:ea typeface="Microsoft New Tai Lue" panose="020B0502040204020203" pitchFamily="34" charset="0"/>
          <a:cs typeface="Microsoft New Tai Lue" panose="020B0502040204020203" pitchFamily="34" charset="0"/>
        </a:defRPr>
      </a:lvl5pPr>
      <a:lvl6pPr marL="457200" algn="ctr" rtl="0" eaLnBrk="0" fontAlgn="base" hangingPunct="0">
        <a:spcBef>
          <a:spcPct val="0"/>
        </a:spcBef>
        <a:spcAft>
          <a:spcPct val="0"/>
        </a:spcAft>
        <a:defRPr sz="5400" b="1">
          <a:solidFill>
            <a:srgbClr val="595959"/>
          </a:solidFill>
          <a:latin typeface="Microsoft New Tai Lue" panose="020B0502040204020203" pitchFamily="34" charset="0"/>
          <a:ea typeface="Microsoft New Tai Lue" panose="020B0502040204020203" pitchFamily="34" charset="0"/>
          <a:cs typeface="Microsoft New Tai Lue" panose="020B0502040204020203" pitchFamily="34" charset="0"/>
        </a:defRPr>
      </a:lvl6pPr>
      <a:lvl7pPr marL="914400" algn="ctr" rtl="0" eaLnBrk="0" fontAlgn="base" hangingPunct="0">
        <a:spcBef>
          <a:spcPct val="0"/>
        </a:spcBef>
        <a:spcAft>
          <a:spcPct val="0"/>
        </a:spcAft>
        <a:defRPr sz="5400" b="1">
          <a:solidFill>
            <a:srgbClr val="595959"/>
          </a:solidFill>
          <a:latin typeface="Microsoft New Tai Lue" panose="020B0502040204020203" pitchFamily="34" charset="0"/>
          <a:ea typeface="Microsoft New Tai Lue" panose="020B0502040204020203" pitchFamily="34" charset="0"/>
          <a:cs typeface="Microsoft New Tai Lue" panose="020B0502040204020203" pitchFamily="34" charset="0"/>
        </a:defRPr>
      </a:lvl7pPr>
      <a:lvl8pPr marL="1371600" algn="ctr" rtl="0" eaLnBrk="0" fontAlgn="base" hangingPunct="0">
        <a:spcBef>
          <a:spcPct val="0"/>
        </a:spcBef>
        <a:spcAft>
          <a:spcPct val="0"/>
        </a:spcAft>
        <a:defRPr sz="5400" b="1">
          <a:solidFill>
            <a:srgbClr val="595959"/>
          </a:solidFill>
          <a:latin typeface="Microsoft New Tai Lue" panose="020B0502040204020203" pitchFamily="34" charset="0"/>
          <a:ea typeface="Microsoft New Tai Lue" panose="020B0502040204020203" pitchFamily="34" charset="0"/>
          <a:cs typeface="Microsoft New Tai Lue" panose="020B0502040204020203" pitchFamily="34" charset="0"/>
        </a:defRPr>
      </a:lvl8pPr>
      <a:lvl9pPr marL="1828800" algn="ctr" rtl="0" eaLnBrk="0" fontAlgn="base" hangingPunct="0">
        <a:spcBef>
          <a:spcPct val="0"/>
        </a:spcBef>
        <a:spcAft>
          <a:spcPct val="0"/>
        </a:spcAft>
        <a:defRPr sz="5400" b="1">
          <a:solidFill>
            <a:srgbClr val="595959"/>
          </a:solidFill>
          <a:latin typeface="Microsoft New Tai Lue" panose="020B0502040204020203" pitchFamily="34" charset="0"/>
          <a:ea typeface="Microsoft New Tai Lue" panose="020B0502040204020203" pitchFamily="34" charset="0"/>
          <a:cs typeface="Microsoft New Tai Lue" panose="020B0502040204020203"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rgbClr val="3A2222"/>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rgbClr val="3A2222"/>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rgbClr val="3A2222"/>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rgbClr val="3A2222"/>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rgbClr val="3A222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bwMode="auto">
      <p:bgPr>
        <a:solidFill>
          <a:schemeClr val="bg1"/>
        </a:solidFill>
        <a:effectLst/>
      </p:bgPr>
    </p:bg>
    <p:spTree>
      <p:nvGrpSpPr>
        <p:cNvPr id="1" name=""/>
        <p:cNvGrpSpPr/>
        <p:nvPr/>
      </p:nvGrpSpPr>
      <p:grpSpPr>
        <a:xfrm>
          <a:off x="0" y="0"/>
          <a:ext cx="0" cy="0"/>
          <a:chOff x="0" y="0"/>
          <a:chExt cx="0" cy="0"/>
        </a:xfrm>
      </p:grpSpPr>
      <p:pic>
        <p:nvPicPr>
          <p:cNvPr id="2050" name="Picture 9"/>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0" y="0"/>
            <a:ext cx="9156700" cy="6858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2051" name="Rectangle 3"/>
          <p:cNvSpPr>
            <a:spLocks noGrp="1" noChangeArrowheads="1"/>
          </p:cNvSpPr>
          <p:nvPr>
            <p:ph type="title"/>
          </p:nvPr>
        </p:nvSpPr>
        <p:spPr bwMode="auto">
          <a:xfrm>
            <a:off x="457200" y="190500"/>
            <a:ext cx="8229600" cy="5826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2052" name="Rectangle 4"/>
          <p:cNvSpPr>
            <a:spLocks noGrp="1" noChangeArrowheads="1"/>
          </p:cNvSpPr>
          <p:nvPr>
            <p:ph type="body" idx="1"/>
          </p:nvPr>
        </p:nvSpPr>
        <p:spPr bwMode="auto">
          <a:xfrm>
            <a:off x="457200" y="1174750"/>
            <a:ext cx="8229600" cy="495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3" name="Rectangle 5"/>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buFont typeface="Arial" panose="020B0604020202020204" pitchFamily="34" charset="0"/>
              <a:buNone/>
              <a:defRPr sz="1400" smtClean="0"/>
            </a:lvl1pPr>
          </a:lstStyle>
          <a:p>
            <a:pPr>
              <a:defRPr/>
            </a:pPr>
            <a:fld id="{AE4D6FE7-7767-4C72-9292-DA5110997EF4}" type="datetimeFigureOut">
              <a:rPr lang="en-US" altLang="en-US"/>
              <a:pPr>
                <a:defRPr/>
              </a:pPr>
              <a:t>7/14/2020</a:t>
            </a:fld>
            <a:endParaRPr lang="en-US" altLang="en-US"/>
          </a:p>
        </p:txBody>
      </p:sp>
      <p:sp>
        <p:nvSpPr>
          <p:cNvPr id="2054" name="Rectangle 6"/>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buFont typeface="Arial" panose="020B0604020202020204" pitchFamily="34" charset="0"/>
              <a:buNone/>
              <a:defRPr sz="1400"/>
            </a:lvl1pPr>
          </a:lstStyle>
          <a:p>
            <a:pPr>
              <a:defRPr/>
            </a:pPr>
            <a:endParaRPr lang="en-US" altLang="en-US"/>
          </a:p>
        </p:txBody>
      </p:sp>
      <p:sp>
        <p:nvSpPr>
          <p:cNvPr id="2055" name="Rectangle 7"/>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buFont typeface="Arial" panose="020B0604020202020204" pitchFamily="34" charset="0"/>
              <a:buNone/>
              <a:defRPr sz="1400" smtClean="0"/>
            </a:lvl1pPr>
          </a:lstStyle>
          <a:p>
            <a:pPr>
              <a:defRPr/>
            </a:pPr>
            <a:fld id="{E5E31DB8-716C-4701-A1DE-04CE08884537}"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694" r:id="rId1"/>
    <p:sldLayoutId id="2147483684" r:id="rId2"/>
    <p:sldLayoutId id="2147483685" r:id="rId3"/>
    <p:sldLayoutId id="2147483686" r:id="rId4"/>
    <p:sldLayoutId id="2147483687" r:id="rId5"/>
    <p:sldLayoutId id="2147483688" r:id="rId6"/>
    <p:sldLayoutId id="2147483689" r:id="rId7"/>
    <p:sldLayoutId id="2147483690" r:id="rId8"/>
    <p:sldLayoutId id="2147483691" r:id="rId9"/>
    <p:sldLayoutId id="2147483692" r:id="rId10"/>
    <p:sldLayoutId id="2147483693" r:id="rId11"/>
  </p:sldLayoutIdLst>
  <p:txStyles>
    <p:titleStyle>
      <a:lvl1pPr algn="l" rtl="0" eaLnBrk="0" fontAlgn="base" hangingPunct="0">
        <a:spcBef>
          <a:spcPct val="0"/>
        </a:spcBef>
        <a:spcAft>
          <a:spcPct val="0"/>
        </a:spcAft>
        <a:defRPr sz="3600" kern="1200">
          <a:solidFill>
            <a:schemeClr val="tx1"/>
          </a:solidFill>
          <a:latin typeface="+mj-lt"/>
          <a:ea typeface="+mj-ea"/>
          <a:cs typeface="+mj-cs"/>
        </a:defRPr>
      </a:lvl1pPr>
      <a:lvl2pPr algn="l" rtl="0" eaLnBrk="0" fontAlgn="base" hangingPunct="0">
        <a:spcBef>
          <a:spcPct val="0"/>
        </a:spcBef>
        <a:spcAft>
          <a:spcPct val="0"/>
        </a:spcAft>
        <a:defRPr sz="3600">
          <a:solidFill>
            <a:schemeClr val="tx1"/>
          </a:solidFill>
          <a:latin typeface="Arial" panose="020B0604020202020204" pitchFamily="34" charset="0"/>
          <a:ea typeface="SimSun" panose="02010600030101010101" pitchFamily="2" charset="-122"/>
        </a:defRPr>
      </a:lvl2pPr>
      <a:lvl3pPr algn="l" rtl="0" eaLnBrk="0" fontAlgn="base" hangingPunct="0">
        <a:spcBef>
          <a:spcPct val="0"/>
        </a:spcBef>
        <a:spcAft>
          <a:spcPct val="0"/>
        </a:spcAft>
        <a:defRPr sz="3600">
          <a:solidFill>
            <a:schemeClr val="tx1"/>
          </a:solidFill>
          <a:latin typeface="Arial" panose="020B0604020202020204" pitchFamily="34" charset="0"/>
          <a:ea typeface="SimSun" panose="02010600030101010101" pitchFamily="2" charset="-122"/>
        </a:defRPr>
      </a:lvl3pPr>
      <a:lvl4pPr algn="l" rtl="0" eaLnBrk="0" fontAlgn="base" hangingPunct="0">
        <a:spcBef>
          <a:spcPct val="0"/>
        </a:spcBef>
        <a:spcAft>
          <a:spcPct val="0"/>
        </a:spcAft>
        <a:defRPr sz="3600">
          <a:solidFill>
            <a:schemeClr val="tx1"/>
          </a:solidFill>
          <a:latin typeface="Arial" panose="020B0604020202020204" pitchFamily="34" charset="0"/>
          <a:ea typeface="SimSun" panose="02010600030101010101" pitchFamily="2" charset="-122"/>
        </a:defRPr>
      </a:lvl4pPr>
      <a:lvl5pPr algn="l" rtl="0" eaLnBrk="0" fontAlgn="base" hangingPunct="0">
        <a:spcBef>
          <a:spcPct val="0"/>
        </a:spcBef>
        <a:spcAft>
          <a:spcPct val="0"/>
        </a:spcAft>
        <a:defRPr sz="3600">
          <a:solidFill>
            <a:schemeClr val="tx1"/>
          </a:solidFill>
          <a:latin typeface="Arial" panose="020B0604020202020204" pitchFamily="34" charset="0"/>
          <a:ea typeface="SimSun" panose="02010600030101010101" pitchFamily="2" charset="-122"/>
        </a:defRPr>
      </a:lvl5pPr>
      <a:lvl6pPr marL="457200"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6pPr>
      <a:lvl7pPr marL="914400"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7pPr>
      <a:lvl8pPr marL="1371600"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8pPr>
      <a:lvl9pPr marL="1828800"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9pPr>
    </p:titleStyle>
    <p:body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533400" y="2971800"/>
            <a:ext cx="8229600" cy="582613"/>
          </a:xfrm>
        </p:spPr>
        <p:txBody>
          <a:bodyPr/>
          <a:lstStyle/>
          <a:p>
            <a:pPr eaLnBrk="1" hangingPunct="1"/>
            <a:r>
              <a:rPr lang="en-US" altLang="en-US" sz="8000" b="1"/>
              <a:t>  GOD'S HOME</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pPr algn="ctr" eaLnBrk="1" hangingPunct="1"/>
            <a:r>
              <a:rPr lang="en-US" altLang="en-US" b="1" u="sng" dirty="0"/>
              <a:t>EXERCISE:</a:t>
            </a:r>
          </a:p>
        </p:txBody>
      </p:sp>
      <p:sp>
        <p:nvSpPr>
          <p:cNvPr id="7171" name="Content Placeholder 2"/>
          <p:cNvSpPr>
            <a:spLocks noGrp="1"/>
          </p:cNvSpPr>
          <p:nvPr>
            <p:ph idx="1"/>
          </p:nvPr>
        </p:nvSpPr>
        <p:spPr>
          <a:xfrm>
            <a:off x="457200" y="1174750"/>
            <a:ext cx="8229600" cy="5378368"/>
          </a:xfrm>
        </p:spPr>
        <p:txBody>
          <a:bodyPr/>
          <a:lstStyle/>
          <a:p>
            <a:pPr marL="0" indent="0" eaLnBrk="1" hangingPunct="1">
              <a:buFontTx/>
              <a:buNone/>
            </a:pPr>
            <a:endParaRPr lang="en-US" altLang="en-US" dirty="0"/>
          </a:p>
          <a:p>
            <a:pPr marL="0" indent="0" eaLnBrk="1" hangingPunct="1">
              <a:buFontTx/>
              <a:buNone/>
            </a:pPr>
            <a:r>
              <a:rPr lang="en-US" altLang="en-US" sz="2400" u="sng" dirty="0"/>
              <a:t>Scriptural evidence for exercise:</a:t>
            </a:r>
          </a:p>
          <a:p>
            <a:pPr marL="0" indent="0" eaLnBrk="1" hangingPunct="1">
              <a:buFontTx/>
              <a:buNone/>
            </a:pPr>
            <a:endParaRPr lang="en-US" altLang="en-US" sz="2400" u="sng" dirty="0"/>
          </a:p>
          <a:p>
            <a:pPr marL="0" indent="0" eaLnBrk="1" hangingPunct="1">
              <a:buFontTx/>
              <a:buNone/>
            </a:pPr>
            <a:r>
              <a:rPr lang="en-US" altLang="en-US" sz="2400" dirty="0"/>
              <a:t>	-In the Old Testament, God created all things in the 	material world (including our physical bodies) and 	pronounced them “very good”  (Genesis 1:31)</a:t>
            </a:r>
          </a:p>
          <a:p>
            <a:pPr marL="0" indent="0" eaLnBrk="1" hangingPunct="1">
              <a:buFontTx/>
              <a:buNone/>
            </a:pPr>
            <a:endParaRPr lang="en-US" altLang="en-US" sz="2400" dirty="0"/>
          </a:p>
          <a:p>
            <a:pPr marL="0" indent="0" eaLnBrk="1" hangingPunct="1">
              <a:buFontTx/>
              <a:buNone/>
            </a:pPr>
            <a:r>
              <a:rPr lang="en-US" altLang="en-US" sz="2400" dirty="0"/>
              <a:t>	-In the New Testament, the same view is repeated in </a:t>
            </a:r>
          </a:p>
          <a:p>
            <a:pPr marL="0" indent="0" eaLnBrk="1" hangingPunct="1">
              <a:buFontTx/>
              <a:buNone/>
            </a:pPr>
            <a:r>
              <a:rPr lang="en-US" altLang="en-US" sz="2400" dirty="0"/>
              <a:t>	1 Timothy 4:4: “For every creature of God is good…”</a:t>
            </a:r>
          </a:p>
          <a:p>
            <a:pPr marL="0" indent="0" eaLnBrk="1" hangingPunct="1">
              <a:buFontTx/>
              <a:buNone/>
            </a:pPr>
            <a:r>
              <a:rPr lang="en-US" altLang="en-US" sz="2400" dirty="0"/>
              <a:t>		</a:t>
            </a:r>
          </a:p>
          <a:p>
            <a:pPr marL="0" indent="0" eaLnBrk="1" hangingPunct="1">
              <a:buFontTx/>
              <a:buNone/>
            </a:pPr>
            <a:endParaRPr lang="en-US" altLang="en-US" sz="2800" dirty="0"/>
          </a:p>
        </p:txBody>
      </p:sp>
    </p:spTree>
    <p:extLst>
      <p:ext uri="{BB962C8B-B14F-4D97-AF65-F5344CB8AC3E}">
        <p14:creationId xmlns:p14="http://schemas.microsoft.com/office/powerpoint/2010/main" val="425000648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pPr algn="ctr" eaLnBrk="1" hangingPunct="1"/>
            <a:r>
              <a:rPr lang="en-US" altLang="en-US" b="1" u="sng" dirty="0"/>
              <a:t>EXERCISE:</a:t>
            </a:r>
          </a:p>
        </p:txBody>
      </p:sp>
      <p:sp>
        <p:nvSpPr>
          <p:cNvPr id="7171" name="Content Placeholder 2"/>
          <p:cNvSpPr>
            <a:spLocks noGrp="1"/>
          </p:cNvSpPr>
          <p:nvPr>
            <p:ph idx="1"/>
          </p:nvPr>
        </p:nvSpPr>
        <p:spPr>
          <a:xfrm>
            <a:off x="420822" y="990664"/>
            <a:ext cx="8229600" cy="5378368"/>
          </a:xfrm>
        </p:spPr>
        <p:txBody>
          <a:bodyPr/>
          <a:lstStyle/>
          <a:p>
            <a:pPr marL="0" indent="0" eaLnBrk="1" hangingPunct="1">
              <a:buFontTx/>
              <a:buNone/>
            </a:pPr>
            <a:endParaRPr lang="en-US" altLang="en-US" dirty="0"/>
          </a:p>
          <a:p>
            <a:pPr marL="0" indent="0" eaLnBrk="1" hangingPunct="1">
              <a:buFontTx/>
              <a:buNone/>
            </a:pPr>
            <a:r>
              <a:rPr lang="en-US" altLang="en-US" sz="2400" u="sng" dirty="0"/>
              <a:t>Scriptural evidence:</a:t>
            </a:r>
          </a:p>
          <a:p>
            <a:pPr marL="0" indent="0" eaLnBrk="1" hangingPunct="1">
              <a:buFontTx/>
              <a:buNone/>
            </a:pPr>
            <a:endParaRPr lang="en-US" altLang="en-US" sz="2400" u="sng" dirty="0"/>
          </a:p>
          <a:p>
            <a:pPr marL="0" indent="0" eaLnBrk="1" hangingPunct="1">
              <a:buFontTx/>
              <a:buNone/>
            </a:pPr>
            <a:r>
              <a:rPr lang="en-US" altLang="en-US" sz="2400" dirty="0"/>
              <a:t>	-In Ephesians 5:28-30:  “So husbands ought to love 	their own wives as their own bodies; he who loves 	his wife loves himself.  For no one ever hated his 	own flesh, but nourishes and cherishes it, just as the 	Lord does the church.  For we are members of His 	body, of His flesh and of His bones.”</a:t>
            </a:r>
          </a:p>
          <a:p>
            <a:pPr marL="0" indent="0" eaLnBrk="1" hangingPunct="1">
              <a:buFontTx/>
              <a:buNone/>
            </a:pPr>
            <a:r>
              <a:rPr lang="en-US" altLang="en-US" sz="2400" dirty="0"/>
              <a:t>	-In this verse, Paul ASSUMES every Christian 	“nourishes and cherishes” their own bodies.</a:t>
            </a:r>
          </a:p>
          <a:p>
            <a:pPr marL="0" indent="0" eaLnBrk="1" hangingPunct="1">
              <a:buFontTx/>
              <a:buNone/>
            </a:pPr>
            <a:r>
              <a:rPr lang="en-US" altLang="en-US" sz="2400" dirty="0"/>
              <a:t>		</a:t>
            </a:r>
          </a:p>
          <a:p>
            <a:pPr marL="0" indent="0" eaLnBrk="1" hangingPunct="1">
              <a:buFontTx/>
              <a:buNone/>
            </a:pPr>
            <a:endParaRPr lang="en-US" altLang="en-US" sz="2800" dirty="0"/>
          </a:p>
        </p:txBody>
      </p:sp>
    </p:spTree>
    <p:extLst>
      <p:ext uri="{BB962C8B-B14F-4D97-AF65-F5344CB8AC3E}">
        <p14:creationId xmlns:p14="http://schemas.microsoft.com/office/powerpoint/2010/main" val="66878059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pPr algn="ctr" eaLnBrk="1" hangingPunct="1"/>
            <a:r>
              <a:rPr lang="en-US" altLang="en-US" b="1" u="sng" dirty="0"/>
              <a:t>EXERCISE:</a:t>
            </a:r>
          </a:p>
        </p:txBody>
      </p:sp>
      <p:sp>
        <p:nvSpPr>
          <p:cNvPr id="7171" name="Content Placeholder 2"/>
          <p:cNvSpPr>
            <a:spLocks noGrp="1"/>
          </p:cNvSpPr>
          <p:nvPr>
            <p:ph idx="1"/>
          </p:nvPr>
        </p:nvSpPr>
        <p:spPr>
          <a:xfrm>
            <a:off x="420822" y="990664"/>
            <a:ext cx="8229600" cy="5378368"/>
          </a:xfrm>
        </p:spPr>
        <p:txBody>
          <a:bodyPr/>
          <a:lstStyle/>
          <a:p>
            <a:pPr marL="0" indent="0" eaLnBrk="1" hangingPunct="1">
              <a:buFontTx/>
              <a:buNone/>
            </a:pPr>
            <a:endParaRPr lang="en-US" altLang="en-US" dirty="0"/>
          </a:p>
          <a:p>
            <a:pPr marL="0" indent="0" eaLnBrk="1" hangingPunct="1">
              <a:buFontTx/>
              <a:buNone/>
            </a:pPr>
            <a:r>
              <a:rPr lang="en-US" altLang="en-US" sz="2400" u="sng" dirty="0"/>
              <a:t>Scriptural evidence:</a:t>
            </a:r>
          </a:p>
          <a:p>
            <a:pPr marL="0" indent="0" eaLnBrk="1" hangingPunct="1">
              <a:buFontTx/>
              <a:buNone/>
            </a:pPr>
            <a:endParaRPr lang="en-US" altLang="en-US" sz="2400" u="sng" dirty="0"/>
          </a:p>
          <a:p>
            <a:pPr marL="0" indent="0" eaLnBrk="1" hangingPunct="1">
              <a:buFontTx/>
              <a:buNone/>
            </a:pPr>
            <a:r>
              <a:rPr lang="en-US" altLang="en-US" sz="2400" dirty="0"/>
              <a:t>	Jesus said:  “Love your neighbor as yourself.”</a:t>
            </a:r>
          </a:p>
          <a:p>
            <a:pPr marL="0" indent="0" eaLnBrk="1" hangingPunct="1">
              <a:buFontTx/>
              <a:buNone/>
            </a:pPr>
            <a:r>
              <a:rPr lang="en-US" altLang="en-US" sz="2400" dirty="0"/>
              <a:t>				Matthew 22:39</a:t>
            </a:r>
          </a:p>
          <a:p>
            <a:pPr marL="0" indent="0" eaLnBrk="1" hangingPunct="1">
              <a:buFontTx/>
              <a:buNone/>
            </a:pPr>
            <a:endParaRPr lang="en-US" altLang="en-US" sz="2400" dirty="0"/>
          </a:p>
          <a:p>
            <a:pPr marL="0" indent="0" eaLnBrk="1" hangingPunct="1">
              <a:buFontTx/>
              <a:buNone/>
            </a:pPr>
            <a:r>
              <a:rPr lang="en-US" altLang="en-US" sz="2400" dirty="0"/>
              <a:t>	-Part of loving yourself includes taking care of your 	body so that you do not become sick and diseased.</a:t>
            </a:r>
          </a:p>
          <a:p>
            <a:pPr marL="0" indent="0" eaLnBrk="1" hangingPunct="1">
              <a:buFontTx/>
              <a:buNone/>
            </a:pPr>
            <a:r>
              <a:rPr lang="en-US" altLang="en-US" sz="2400" dirty="0"/>
              <a:t>	-God’s most amazing creation is the human body.  It 	is capable of miraculous feats, if taken care of well.</a:t>
            </a:r>
          </a:p>
          <a:p>
            <a:pPr marL="0" indent="0" eaLnBrk="1" hangingPunct="1">
              <a:buFontTx/>
              <a:buNone/>
            </a:pPr>
            <a:r>
              <a:rPr lang="en-US" altLang="en-US" sz="2400" dirty="0"/>
              <a:t>	-God CHOSE his BEST creation to be the temple of 	the Holy Spirit.  Isn’t that awesome.</a:t>
            </a:r>
          </a:p>
          <a:p>
            <a:pPr marL="0" indent="0" eaLnBrk="1" hangingPunct="1">
              <a:buFontTx/>
              <a:buNone/>
            </a:pPr>
            <a:endParaRPr lang="en-US" altLang="en-US" sz="2400" dirty="0"/>
          </a:p>
          <a:p>
            <a:pPr marL="0" indent="0" eaLnBrk="1" hangingPunct="1">
              <a:buFontTx/>
              <a:buNone/>
            </a:pPr>
            <a:r>
              <a:rPr lang="en-US" altLang="en-US" sz="2400" dirty="0"/>
              <a:t>		</a:t>
            </a:r>
          </a:p>
          <a:p>
            <a:pPr marL="0" indent="0" eaLnBrk="1" hangingPunct="1">
              <a:buFontTx/>
              <a:buNone/>
            </a:pPr>
            <a:endParaRPr lang="en-US" altLang="en-US" sz="2800" dirty="0"/>
          </a:p>
        </p:txBody>
      </p:sp>
    </p:spTree>
    <p:extLst>
      <p:ext uri="{BB962C8B-B14F-4D97-AF65-F5344CB8AC3E}">
        <p14:creationId xmlns:p14="http://schemas.microsoft.com/office/powerpoint/2010/main" val="309639254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pPr algn="ctr" eaLnBrk="1" hangingPunct="1"/>
            <a:r>
              <a:rPr lang="en-US" altLang="en-US" b="1" u="sng" dirty="0"/>
              <a:t>EXERCISE:</a:t>
            </a:r>
          </a:p>
        </p:txBody>
      </p:sp>
      <p:sp>
        <p:nvSpPr>
          <p:cNvPr id="7171" name="Content Placeholder 2"/>
          <p:cNvSpPr>
            <a:spLocks noGrp="1"/>
          </p:cNvSpPr>
          <p:nvPr>
            <p:ph idx="1"/>
          </p:nvPr>
        </p:nvSpPr>
        <p:spPr>
          <a:xfrm>
            <a:off x="420822" y="990664"/>
            <a:ext cx="8229600" cy="5378368"/>
          </a:xfrm>
        </p:spPr>
        <p:txBody>
          <a:bodyPr/>
          <a:lstStyle/>
          <a:p>
            <a:pPr marL="0" indent="0" eaLnBrk="1" hangingPunct="1">
              <a:buFontTx/>
              <a:buNone/>
            </a:pPr>
            <a:endParaRPr lang="en-US" altLang="en-US" dirty="0"/>
          </a:p>
          <a:p>
            <a:pPr marL="0" indent="0" eaLnBrk="1" hangingPunct="1">
              <a:buFontTx/>
              <a:buNone/>
            </a:pPr>
            <a:r>
              <a:rPr lang="en-US" altLang="en-US" sz="2400" u="sng" dirty="0"/>
              <a:t>Scriptural evidence:</a:t>
            </a:r>
          </a:p>
          <a:p>
            <a:pPr marL="0" indent="0" eaLnBrk="1" hangingPunct="1">
              <a:buFontTx/>
              <a:buNone/>
            </a:pPr>
            <a:endParaRPr lang="en-US" altLang="en-US" sz="2400" u="sng" dirty="0"/>
          </a:p>
          <a:p>
            <a:pPr marL="0" indent="0" eaLnBrk="1" hangingPunct="1">
              <a:buFontTx/>
              <a:buNone/>
            </a:pPr>
            <a:r>
              <a:rPr lang="en-US" altLang="en-US" sz="2400" dirty="0"/>
              <a:t>	</a:t>
            </a:r>
            <a:r>
              <a:rPr lang="en-US" altLang="en-US" sz="2400" b="1" dirty="0"/>
              <a:t>The most important scripture </a:t>
            </a:r>
            <a:r>
              <a:rPr lang="en-US" altLang="en-US" sz="2400" dirty="0"/>
              <a:t>in regards your 	body is: “Or do you not know that 	your body is the 	temple of the Holy Spirit who is in	you, whom you 	have from God, and you are not your own?”</a:t>
            </a:r>
          </a:p>
          <a:p>
            <a:pPr marL="0" indent="0" eaLnBrk="1" hangingPunct="1">
              <a:buFontTx/>
              <a:buNone/>
            </a:pPr>
            <a:r>
              <a:rPr lang="en-US" altLang="en-US" sz="2400" dirty="0"/>
              <a:t>					I Corinthians 6:19 </a:t>
            </a:r>
          </a:p>
          <a:p>
            <a:pPr marL="0" indent="0" eaLnBrk="1" hangingPunct="1">
              <a:buFontTx/>
              <a:buNone/>
            </a:pPr>
            <a:endParaRPr lang="en-US" altLang="en-US" sz="2400" dirty="0"/>
          </a:p>
          <a:p>
            <a:pPr marL="0" indent="0" eaLnBrk="1" hangingPunct="1">
              <a:buFontTx/>
              <a:buNone/>
            </a:pPr>
            <a:r>
              <a:rPr lang="en-US" altLang="en-US" sz="2400" dirty="0"/>
              <a:t>	  </a:t>
            </a:r>
          </a:p>
          <a:p>
            <a:pPr marL="0" indent="0" eaLnBrk="1" hangingPunct="1">
              <a:buFontTx/>
              <a:buNone/>
            </a:pPr>
            <a:endParaRPr lang="en-US" altLang="en-US" sz="2400" dirty="0"/>
          </a:p>
          <a:p>
            <a:pPr marL="0" indent="0" eaLnBrk="1" hangingPunct="1">
              <a:buFontTx/>
              <a:buNone/>
            </a:pPr>
            <a:r>
              <a:rPr lang="en-US" altLang="en-US" sz="2400" dirty="0"/>
              <a:t>		</a:t>
            </a:r>
          </a:p>
          <a:p>
            <a:pPr marL="0" indent="0" eaLnBrk="1" hangingPunct="1">
              <a:buFontTx/>
              <a:buNone/>
            </a:pPr>
            <a:endParaRPr lang="en-US" altLang="en-US" sz="2800" dirty="0"/>
          </a:p>
        </p:txBody>
      </p:sp>
    </p:spTree>
    <p:extLst>
      <p:ext uri="{BB962C8B-B14F-4D97-AF65-F5344CB8AC3E}">
        <p14:creationId xmlns:p14="http://schemas.microsoft.com/office/powerpoint/2010/main" val="385392960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pPr algn="ctr" eaLnBrk="1" hangingPunct="1"/>
            <a:r>
              <a:rPr lang="en-US" altLang="en-US" b="1" u="sng" dirty="0"/>
              <a:t>EXERCISE:</a:t>
            </a:r>
          </a:p>
        </p:txBody>
      </p:sp>
      <p:sp>
        <p:nvSpPr>
          <p:cNvPr id="7171" name="Content Placeholder 2"/>
          <p:cNvSpPr>
            <a:spLocks noGrp="1"/>
          </p:cNvSpPr>
          <p:nvPr>
            <p:ph idx="1"/>
          </p:nvPr>
        </p:nvSpPr>
        <p:spPr>
          <a:xfrm>
            <a:off x="420822" y="990664"/>
            <a:ext cx="8229600" cy="5378368"/>
          </a:xfrm>
        </p:spPr>
        <p:txBody>
          <a:bodyPr/>
          <a:lstStyle/>
          <a:p>
            <a:pPr marL="0" indent="0" eaLnBrk="1" hangingPunct="1">
              <a:buFontTx/>
              <a:buNone/>
            </a:pPr>
            <a:endParaRPr lang="en-US" altLang="en-US" b="1" u="sng" dirty="0"/>
          </a:p>
          <a:p>
            <a:pPr marL="0" indent="0" eaLnBrk="1" hangingPunct="1">
              <a:buFontTx/>
              <a:buNone/>
            </a:pPr>
            <a:endParaRPr lang="en-US" altLang="en-US" b="1" u="sng" dirty="0"/>
          </a:p>
          <a:p>
            <a:pPr marL="0" indent="0" eaLnBrk="1" hangingPunct="1">
              <a:buFontTx/>
              <a:buNone/>
            </a:pPr>
            <a:r>
              <a:rPr lang="en-US" altLang="en-US" b="1" u="sng" dirty="0"/>
              <a:t>Question to ponder:</a:t>
            </a:r>
            <a:r>
              <a:rPr lang="en-US" altLang="en-US" sz="2400" b="1" dirty="0"/>
              <a:t> </a:t>
            </a:r>
          </a:p>
          <a:p>
            <a:pPr marL="0" indent="0" eaLnBrk="1" hangingPunct="1">
              <a:buFontTx/>
              <a:buNone/>
            </a:pPr>
            <a:endParaRPr lang="en-US" altLang="en-US" sz="2400" b="1" dirty="0"/>
          </a:p>
          <a:p>
            <a:pPr marL="0" indent="0" eaLnBrk="1" hangingPunct="1">
              <a:buFontTx/>
              <a:buNone/>
            </a:pPr>
            <a:r>
              <a:rPr lang="en-US" altLang="en-US" sz="2400" b="1" dirty="0"/>
              <a:t>If your body is the “temple” (meaning the Holy Spirit is living inside you) how can you NOT take care of it?</a:t>
            </a:r>
          </a:p>
          <a:p>
            <a:pPr marL="0" indent="0" eaLnBrk="1" hangingPunct="1">
              <a:buFontTx/>
              <a:buNone/>
            </a:pPr>
            <a:endParaRPr lang="en-US" altLang="en-US" sz="2400" b="1" u="sng" dirty="0"/>
          </a:p>
          <a:p>
            <a:pPr marL="0" indent="0" eaLnBrk="1" hangingPunct="1">
              <a:buFontTx/>
              <a:buNone/>
            </a:pPr>
            <a:endParaRPr lang="en-US" altLang="en-US" sz="2400" dirty="0"/>
          </a:p>
          <a:p>
            <a:pPr marL="0" indent="0" eaLnBrk="1" hangingPunct="1">
              <a:buFontTx/>
              <a:buNone/>
            </a:pPr>
            <a:r>
              <a:rPr lang="en-US" altLang="en-US" sz="2400" dirty="0"/>
              <a:t>		</a:t>
            </a:r>
          </a:p>
          <a:p>
            <a:pPr marL="0" indent="0" eaLnBrk="1" hangingPunct="1">
              <a:buFontTx/>
              <a:buNone/>
            </a:pPr>
            <a:endParaRPr lang="en-US" altLang="en-US" sz="2800" dirty="0"/>
          </a:p>
        </p:txBody>
      </p:sp>
    </p:spTree>
    <p:extLst>
      <p:ext uri="{BB962C8B-B14F-4D97-AF65-F5344CB8AC3E}">
        <p14:creationId xmlns:p14="http://schemas.microsoft.com/office/powerpoint/2010/main" val="182654079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pPr algn="ctr" eaLnBrk="1" hangingPunct="1"/>
            <a:r>
              <a:rPr lang="en-US" altLang="en-US" b="1" u="sng" dirty="0"/>
              <a:t>EXERCISE:</a:t>
            </a:r>
          </a:p>
        </p:txBody>
      </p:sp>
      <p:sp>
        <p:nvSpPr>
          <p:cNvPr id="7171" name="Content Placeholder 2"/>
          <p:cNvSpPr>
            <a:spLocks noGrp="1"/>
          </p:cNvSpPr>
          <p:nvPr>
            <p:ph idx="1"/>
          </p:nvPr>
        </p:nvSpPr>
        <p:spPr>
          <a:xfrm>
            <a:off x="420822" y="990664"/>
            <a:ext cx="8229600" cy="5378368"/>
          </a:xfrm>
        </p:spPr>
        <p:txBody>
          <a:bodyPr/>
          <a:lstStyle/>
          <a:p>
            <a:pPr marL="0" indent="0" eaLnBrk="1" hangingPunct="1">
              <a:buFontTx/>
              <a:buNone/>
            </a:pPr>
            <a:endParaRPr lang="en-US" altLang="en-US" sz="2400" b="1" u="sng" dirty="0"/>
          </a:p>
          <a:p>
            <a:pPr marL="0" indent="0" eaLnBrk="1" hangingPunct="1">
              <a:buFontTx/>
              <a:buNone/>
            </a:pPr>
            <a:endParaRPr lang="en-US" altLang="en-US" sz="2400" b="1" u="sng" dirty="0"/>
          </a:p>
          <a:p>
            <a:pPr marL="0" indent="0" eaLnBrk="1" hangingPunct="1">
              <a:buFontTx/>
              <a:buNone/>
            </a:pPr>
            <a:r>
              <a:rPr lang="en-US" altLang="en-US" sz="2400" dirty="0"/>
              <a:t>Some Christians rightly believe that spiritual matters are of utmost importance in their lives and because of this they assume that their physical bodies are unimportant and may be neglected.  They fail to understand that their physical condition DIRECTLY affects their spiritual condition.</a:t>
            </a:r>
          </a:p>
          <a:p>
            <a:pPr marL="0" indent="0" eaLnBrk="1" hangingPunct="1">
              <a:buFontTx/>
              <a:buNone/>
            </a:pPr>
            <a:endParaRPr lang="en-US" altLang="en-US" sz="2400" dirty="0"/>
          </a:p>
          <a:p>
            <a:pPr marL="0" indent="0" eaLnBrk="1" hangingPunct="1">
              <a:buFontTx/>
              <a:buNone/>
            </a:pPr>
            <a:endParaRPr lang="en-US" altLang="en-US" sz="2400" dirty="0"/>
          </a:p>
          <a:p>
            <a:pPr marL="0" indent="0" eaLnBrk="1" hangingPunct="1">
              <a:buFontTx/>
              <a:buNone/>
            </a:pPr>
            <a:endParaRPr lang="en-US" altLang="en-US" sz="2400" b="1" u="sng" dirty="0"/>
          </a:p>
          <a:p>
            <a:pPr marL="0" indent="0" eaLnBrk="1" hangingPunct="1">
              <a:buFontTx/>
              <a:buNone/>
            </a:pPr>
            <a:endParaRPr lang="en-US" altLang="en-US" sz="2400" dirty="0"/>
          </a:p>
          <a:p>
            <a:pPr marL="0" indent="0" eaLnBrk="1" hangingPunct="1">
              <a:buFontTx/>
              <a:buNone/>
            </a:pPr>
            <a:r>
              <a:rPr lang="en-US" altLang="en-US" sz="2400" dirty="0"/>
              <a:t>		</a:t>
            </a:r>
          </a:p>
          <a:p>
            <a:pPr marL="0" indent="0" eaLnBrk="1" hangingPunct="1">
              <a:buFontTx/>
              <a:buNone/>
            </a:pPr>
            <a:endParaRPr lang="en-US" altLang="en-US" sz="2800" dirty="0"/>
          </a:p>
        </p:txBody>
      </p:sp>
    </p:spTree>
    <p:extLst>
      <p:ext uri="{BB962C8B-B14F-4D97-AF65-F5344CB8AC3E}">
        <p14:creationId xmlns:p14="http://schemas.microsoft.com/office/powerpoint/2010/main" val="82038375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pPr algn="ctr" eaLnBrk="1" hangingPunct="1"/>
            <a:r>
              <a:rPr lang="en-US" altLang="en-US" b="1" u="sng" dirty="0"/>
              <a:t>EXERCISE:</a:t>
            </a:r>
          </a:p>
        </p:txBody>
      </p:sp>
      <p:sp>
        <p:nvSpPr>
          <p:cNvPr id="7171" name="Content Placeholder 2"/>
          <p:cNvSpPr>
            <a:spLocks noGrp="1"/>
          </p:cNvSpPr>
          <p:nvPr>
            <p:ph idx="1"/>
          </p:nvPr>
        </p:nvSpPr>
        <p:spPr>
          <a:xfrm>
            <a:off x="420822" y="990664"/>
            <a:ext cx="8229600" cy="5378368"/>
          </a:xfrm>
        </p:spPr>
        <p:txBody>
          <a:bodyPr/>
          <a:lstStyle/>
          <a:p>
            <a:pPr marL="0" indent="0" eaLnBrk="1" hangingPunct="1">
              <a:buFontTx/>
              <a:buNone/>
            </a:pPr>
            <a:endParaRPr lang="en-US" altLang="en-US" sz="2400" u="sng" dirty="0"/>
          </a:p>
          <a:p>
            <a:pPr marL="0" indent="0" eaLnBrk="1" hangingPunct="1">
              <a:buFontTx/>
              <a:buNone/>
            </a:pPr>
            <a:r>
              <a:rPr lang="en-US" altLang="en-US" sz="2400" u="sng" dirty="0"/>
              <a:t>Two mistakes we make</a:t>
            </a:r>
            <a:r>
              <a:rPr lang="en-US" altLang="en-US" sz="2400" dirty="0"/>
              <a:t>:</a:t>
            </a:r>
          </a:p>
          <a:p>
            <a:pPr marL="0" indent="0" eaLnBrk="1" hangingPunct="1">
              <a:buFontTx/>
              <a:buNone/>
            </a:pPr>
            <a:endParaRPr lang="en-US" altLang="en-US" sz="2400" dirty="0"/>
          </a:p>
          <a:p>
            <a:pPr marL="0" indent="0" eaLnBrk="1" hangingPunct="1">
              <a:buFontTx/>
              <a:buNone/>
            </a:pPr>
            <a:r>
              <a:rPr lang="en-US" altLang="en-US" sz="2400" dirty="0"/>
              <a:t>	1.  Not concerned at all about our physical body.</a:t>
            </a:r>
          </a:p>
          <a:p>
            <a:pPr marL="0" indent="0" eaLnBrk="1" hangingPunct="1">
              <a:buFontTx/>
              <a:buNone/>
            </a:pPr>
            <a:r>
              <a:rPr lang="en-US" altLang="en-US" sz="2400" dirty="0"/>
              <a:t>	2.  Obsessed with our physical body.</a:t>
            </a:r>
          </a:p>
          <a:p>
            <a:pPr marL="0" indent="0" eaLnBrk="1" hangingPunct="1">
              <a:buFontTx/>
              <a:buNone/>
            </a:pPr>
            <a:endParaRPr lang="en-US" altLang="en-US" sz="2400" dirty="0"/>
          </a:p>
          <a:p>
            <a:pPr marL="0" indent="0" eaLnBrk="1" hangingPunct="1">
              <a:buFontTx/>
              <a:buNone/>
            </a:pPr>
            <a:r>
              <a:rPr lang="en-US" altLang="en-US" sz="2400" dirty="0"/>
              <a:t>		***** BALANCE IS THE KEY*****</a:t>
            </a:r>
          </a:p>
          <a:p>
            <a:pPr marL="0" indent="0" eaLnBrk="1" hangingPunct="1">
              <a:buFontTx/>
              <a:buNone/>
            </a:pPr>
            <a:endParaRPr lang="en-US" altLang="en-US" sz="2400" dirty="0"/>
          </a:p>
          <a:p>
            <a:pPr marL="0" indent="0" eaLnBrk="1" hangingPunct="1">
              <a:buFontTx/>
              <a:buNone/>
            </a:pPr>
            <a:endParaRPr lang="en-US" altLang="en-US" sz="2400" b="1" u="sng" dirty="0"/>
          </a:p>
          <a:p>
            <a:pPr marL="0" indent="0" eaLnBrk="1" hangingPunct="1">
              <a:buFontTx/>
              <a:buNone/>
            </a:pPr>
            <a:endParaRPr lang="en-US" altLang="en-US" sz="2400" dirty="0"/>
          </a:p>
          <a:p>
            <a:pPr marL="0" indent="0" eaLnBrk="1" hangingPunct="1">
              <a:buFontTx/>
              <a:buNone/>
            </a:pPr>
            <a:r>
              <a:rPr lang="en-US" altLang="en-US" sz="2400" dirty="0"/>
              <a:t>		</a:t>
            </a:r>
          </a:p>
          <a:p>
            <a:pPr marL="0" indent="0" eaLnBrk="1" hangingPunct="1">
              <a:buFontTx/>
              <a:buNone/>
            </a:pPr>
            <a:endParaRPr lang="en-US" altLang="en-US" sz="2800" dirty="0"/>
          </a:p>
        </p:txBody>
      </p:sp>
    </p:spTree>
    <p:extLst>
      <p:ext uri="{BB962C8B-B14F-4D97-AF65-F5344CB8AC3E}">
        <p14:creationId xmlns:p14="http://schemas.microsoft.com/office/powerpoint/2010/main" val="248949658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pPr algn="ctr" eaLnBrk="1" hangingPunct="1"/>
            <a:r>
              <a:rPr lang="en-US" altLang="en-US" b="1" u="sng" dirty="0"/>
              <a:t>EXERCISE:</a:t>
            </a:r>
          </a:p>
        </p:txBody>
      </p:sp>
      <p:sp>
        <p:nvSpPr>
          <p:cNvPr id="7171" name="Content Placeholder 2"/>
          <p:cNvSpPr>
            <a:spLocks noGrp="1"/>
          </p:cNvSpPr>
          <p:nvPr>
            <p:ph idx="1"/>
          </p:nvPr>
        </p:nvSpPr>
        <p:spPr>
          <a:xfrm>
            <a:off x="457200" y="1174750"/>
            <a:ext cx="8229600" cy="5378368"/>
          </a:xfrm>
        </p:spPr>
        <p:txBody>
          <a:bodyPr/>
          <a:lstStyle/>
          <a:p>
            <a:pPr marL="0" indent="0" eaLnBrk="1" hangingPunct="1">
              <a:buFontTx/>
              <a:buNone/>
            </a:pPr>
            <a:r>
              <a:rPr lang="en-US" altLang="en-US" sz="800" b="1" u="sng" dirty="0"/>
              <a:t>The Prize:</a:t>
            </a:r>
          </a:p>
          <a:p>
            <a:pPr marL="0" indent="0" eaLnBrk="1" hangingPunct="1">
              <a:buFontTx/>
              <a:buNone/>
            </a:pPr>
            <a:endParaRPr lang="en-US" altLang="en-US" sz="800" dirty="0"/>
          </a:p>
          <a:p>
            <a:pPr marL="0" indent="0" eaLnBrk="1" hangingPunct="1">
              <a:buFontTx/>
              <a:buNone/>
            </a:pPr>
            <a:r>
              <a:rPr lang="en-US" altLang="en-US" sz="800" dirty="0"/>
              <a:t>The Magic Bank Account —   Okay….Imagine that you had won the following *PRIZE* in a contest:</a:t>
            </a:r>
          </a:p>
          <a:p>
            <a:pPr marL="0" indent="0" eaLnBrk="1" hangingPunct="1">
              <a:buFontTx/>
              <a:buNone/>
            </a:pPr>
            <a:endParaRPr lang="en-US" altLang="en-US" sz="800" dirty="0"/>
          </a:p>
          <a:p>
            <a:pPr marL="0" indent="0" eaLnBrk="1" hangingPunct="1">
              <a:buFontTx/>
              <a:buNone/>
            </a:pPr>
            <a:r>
              <a:rPr lang="en-US" altLang="en-US" sz="800" dirty="0"/>
              <a:t>Each morning your bank would deposit $86,400 in your private account for your use. However, this prize has rules.  The set of rules:</a:t>
            </a:r>
          </a:p>
          <a:p>
            <a:pPr marL="0" indent="0" eaLnBrk="1" hangingPunct="1">
              <a:buFontTx/>
              <a:buNone/>
            </a:pPr>
            <a:endParaRPr lang="en-US" altLang="en-US" sz="800" dirty="0"/>
          </a:p>
          <a:p>
            <a:pPr marL="0" indent="0" eaLnBrk="1" hangingPunct="1">
              <a:buFontTx/>
              <a:buNone/>
            </a:pPr>
            <a:r>
              <a:rPr lang="en-US" altLang="en-US" sz="800" dirty="0"/>
              <a:t>1. Everything that you didn’t spend during each day would be taken away from you.</a:t>
            </a:r>
          </a:p>
          <a:p>
            <a:pPr marL="0" indent="0" eaLnBrk="1" hangingPunct="1">
              <a:buFontTx/>
              <a:buNone/>
            </a:pPr>
            <a:r>
              <a:rPr lang="en-US" altLang="en-US" sz="800" dirty="0"/>
              <a:t>2. You may not simply transfer money into some other account.</a:t>
            </a:r>
          </a:p>
          <a:p>
            <a:pPr marL="0" indent="0" eaLnBrk="1" hangingPunct="1">
              <a:buFontTx/>
              <a:buNone/>
            </a:pPr>
            <a:r>
              <a:rPr lang="en-US" altLang="en-US" sz="800" dirty="0"/>
              <a:t>3. You may only spend it.</a:t>
            </a:r>
          </a:p>
          <a:p>
            <a:pPr marL="0" indent="0" eaLnBrk="1" hangingPunct="1">
              <a:buFontTx/>
              <a:buNone/>
            </a:pPr>
            <a:r>
              <a:rPr lang="en-US" altLang="en-US" sz="800" dirty="0"/>
              <a:t>4. Each morning upon awakening, the bank opens your account with another $86,400 for that day.</a:t>
            </a:r>
          </a:p>
          <a:p>
            <a:pPr marL="0" indent="0" eaLnBrk="1" hangingPunct="1">
              <a:buFontTx/>
              <a:buNone/>
            </a:pPr>
            <a:r>
              <a:rPr lang="en-US" altLang="en-US" sz="800" dirty="0"/>
              <a:t>5. The bank can end the game without warning; at any time it can say, “Game Over!”.   It can close the account and you will not receive a new one.</a:t>
            </a:r>
          </a:p>
          <a:p>
            <a:pPr marL="0" indent="0" eaLnBrk="1" hangingPunct="1">
              <a:buFontTx/>
              <a:buNone/>
            </a:pPr>
            <a:endParaRPr lang="en-US" altLang="en-US" sz="800" dirty="0"/>
          </a:p>
          <a:p>
            <a:pPr marL="0" indent="0" eaLnBrk="1" hangingPunct="1">
              <a:buFontTx/>
              <a:buNone/>
            </a:pPr>
            <a:r>
              <a:rPr lang="en-US" altLang="en-US" sz="800" dirty="0"/>
              <a:t>What would you personally do?</a:t>
            </a:r>
          </a:p>
          <a:p>
            <a:pPr marL="0" indent="0" eaLnBrk="1" hangingPunct="1">
              <a:buFontTx/>
              <a:buNone/>
            </a:pPr>
            <a:endParaRPr lang="en-US" altLang="en-US" sz="800" dirty="0"/>
          </a:p>
          <a:p>
            <a:pPr marL="0" indent="0" eaLnBrk="1" hangingPunct="1">
              <a:buFontTx/>
              <a:buNone/>
            </a:pPr>
            <a:r>
              <a:rPr lang="en-US" altLang="en-US" sz="800" dirty="0"/>
              <a:t>You would buy anything and everything you wanted right?  Not only for yourself, but for all the people you love and care for. Even for people you don’t know, because you couldn’t possibly spend it all on yourself, right?  You would try to spend every penny, and use it all, because you knew it would be replenished in the morning, right?</a:t>
            </a:r>
          </a:p>
          <a:p>
            <a:pPr marL="0" indent="0" eaLnBrk="1" hangingPunct="1">
              <a:buFontTx/>
              <a:buNone/>
            </a:pPr>
            <a:endParaRPr lang="en-US" altLang="en-US" sz="800" dirty="0"/>
          </a:p>
          <a:p>
            <a:pPr marL="0" indent="0" eaLnBrk="1" hangingPunct="1">
              <a:buFontTx/>
              <a:buNone/>
            </a:pPr>
            <a:r>
              <a:rPr lang="en-US" altLang="en-US" sz="800" dirty="0"/>
              <a:t>ACTUALLY, This GAME is REAL …Shocked ???   YES! IT IS.</a:t>
            </a:r>
          </a:p>
          <a:p>
            <a:pPr marL="0" indent="0" eaLnBrk="1" hangingPunct="1">
              <a:buFontTx/>
              <a:buNone/>
            </a:pPr>
            <a:endParaRPr lang="en-US" altLang="en-US" sz="800" dirty="0"/>
          </a:p>
          <a:p>
            <a:pPr marL="0" indent="0" eaLnBrk="1" hangingPunct="1">
              <a:buFontTx/>
              <a:buNone/>
            </a:pPr>
            <a:r>
              <a:rPr lang="en-US" altLang="en-US" sz="800" dirty="0"/>
              <a:t>Each of us is already a winner of this *PRIZE*. We just can’t seem to see it.</a:t>
            </a:r>
          </a:p>
          <a:p>
            <a:pPr marL="0" indent="0" eaLnBrk="1" hangingPunct="1">
              <a:buFontTx/>
              <a:buNone/>
            </a:pPr>
            <a:endParaRPr lang="en-US" altLang="en-US" sz="800" dirty="0"/>
          </a:p>
          <a:p>
            <a:pPr marL="0" indent="0" eaLnBrk="1" hangingPunct="1">
              <a:buFontTx/>
              <a:buNone/>
            </a:pPr>
            <a:r>
              <a:rPr lang="en-US" altLang="en-US" sz="800" dirty="0"/>
              <a:t>The PRIZE is *TIME*</a:t>
            </a:r>
          </a:p>
          <a:p>
            <a:pPr marL="0" indent="0" eaLnBrk="1" hangingPunct="1">
              <a:buFontTx/>
              <a:buNone/>
            </a:pPr>
            <a:endParaRPr lang="en-US" altLang="en-US" sz="800" dirty="0"/>
          </a:p>
          <a:p>
            <a:pPr marL="0" indent="0" eaLnBrk="1" hangingPunct="1">
              <a:buFontTx/>
              <a:buNone/>
            </a:pPr>
            <a:r>
              <a:rPr lang="en-US" altLang="en-US" sz="800" dirty="0"/>
              <a:t>1. Each morning we awaken to receive 86,400 seconds as a gift of life.</a:t>
            </a:r>
          </a:p>
          <a:p>
            <a:pPr marL="0" indent="0" eaLnBrk="1" hangingPunct="1">
              <a:buFontTx/>
              <a:buNone/>
            </a:pPr>
            <a:r>
              <a:rPr lang="en-US" altLang="en-US" sz="800" dirty="0"/>
              <a:t>2. And when we go to sleep at night, any remaining time is not credited to us.</a:t>
            </a:r>
          </a:p>
          <a:p>
            <a:pPr marL="0" indent="0" eaLnBrk="1" hangingPunct="1">
              <a:buFontTx/>
              <a:buNone/>
            </a:pPr>
            <a:r>
              <a:rPr lang="en-US" altLang="en-US" sz="800" dirty="0"/>
              <a:t>3. What we haven’t used up that day is forever lost.</a:t>
            </a:r>
          </a:p>
          <a:p>
            <a:pPr marL="0" indent="0" eaLnBrk="1" hangingPunct="1">
              <a:buFontTx/>
              <a:buNone/>
            </a:pPr>
            <a:r>
              <a:rPr lang="en-US" altLang="en-US" sz="800" dirty="0"/>
              <a:t>4. Yesterday is forever gone.</a:t>
            </a:r>
          </a:p>
          <a:p>
            <a:pPr marL="0" indent="0" eaLnBrk="1" hangingPunct="1">
              <a:buFontTx/>
              <a:buNone/>
            </a:pPr>
            <a:r>
              <a:rPr lang="en-US" altLang="en-US" sz="800" dirty="0"/>
              <a:t>5. Each morning the account is refilled, but the bank can dissolve your account at any time without warning…</a:t>
            </a:r>
          </a:p>
          <a:p>
            <a:pPr marL="0" indent="0" eaLnBrk="1" hangingPunct="1">
              <a:buFontTx/>
              <a:buNone/>
            </a:pPr>
            <a:endParaRPr lang="en-US" altLang="en-US" sz="800" dirty="0"/>
          </a:p>
          <a:p>
            <a:pPr marL="0" indent="0" eaLnBrk="1" hangingPunct="1">
              <a:buFontTx/>
              <a:buNone/>
            </a:pPr>
            <a:r>
              <a:rPr lang="en-US" altLang="en-US" sz="800" dirty="0"/>
              <a:t>So, what will you do with your 86,400 seconds? Those seconds are worth so much more than the same amount in dollars.</a:t>
            </a:r>
          </a:p>
          <a:p>
            <a:pPr marL="0" indent="0" eaLnBrk="1" hangingPunct="1">
              <a:buFontTx/>
              <a:buNone/>
            </a:pPr>
            <a:endParaRPr lang="en-US" altLang="en-US" sz="800" dirty="0"/>
          </a:p>
          <a:p>
            <a:pPr marL="0" indent="0" eaLnBrk="1" hangingPunct="1">
              <a:buFontTx/>
              <a:buNone/>
            </a:pPr>
            <a:r>
              <a:rPr lang="en-US" altLang="en-US" sz="800" dirty="0"/>
              <a:t>Think about it and remember to enjoy every second of your life, because time races by so much quicker than you think.</a:t>
            </a:r>
          </a:p>
          <a:p>
            <a:pPr marL="0" indent="0" eaLnBrk="1" hangingPunct="1">
              <a:buFontTx/>
              <a:buNone/>
            </a:pPr>
            <a:endParaRPr lang="en-US" altLang="en-US" sz="800" dirty="0"/>
          </a:p>
          <a:p>
            <a:pPr marL="0" indent="0" eaLnBrk="1" hangingPunct="1">
              <a:buFontTx/>
              <a:buNone/>
            </a:pPr>
            <a:r>
              <a:rPr lang="en-US" altLang="en-US" sz="800" dirty="0"/>
              <a:t>Start “spending”….</a:t>
            </a:r>
          </a:p>
          <a:p>
            <a:pPr marL="0" indent="0" eaLnBrk="1" hangingPunct="1">
              <a:buFontTx/>
              <a:buNone/>
            </a:pPr>
            <a:endParaRPr lang="en-US" altLang="en-US" sz="800" dirty="0"/>
          </a:p>
          <a:p>
            <a:pPr marL="0" indent="0" eaLnBrk="1" hangingPunct="1">
              <a:buFontTx/>
              <a:buNone/>
            </a:pPr>
            <a:r>
              <a:rPr lang="en-US" altLang="en-US" sz="800" dirty="0"/>
              <a:t>“AND DON’T COMPLAIN ABOUT GROWING OLD, SOME PEOPLE DON’T GET THE PRIVILEGE.”</a:t>
            </a:r>
          </a:p>
          <a:p>
            <a:pPr marL="0" indent="0" eaLnBrk="1" hangingPunct="1">
              <a:buFontTx/>
              <a:buNone/>
            </a:pPr>
            <a:endParaRPr lang="en-US" altLang="en-US" dirty="0"/>
          </a:p>
        </p:txBody>
      </p:sp>
    </p:spTree>
    <p:extLst>
      <p:ext uri="{BB962C8B-B14F-4D97-AF65-F5344CB8AC3E}">
        <p14:creationId xmlns:p14="http://schemas.microsoft.com/office/powerpoint/2010/main" val="213894030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pPr algn="ctr" eaLnBrk="1" hangingPunct="1"/>
            <a:r>
              <a:rPr lang="en-US" altLang="en-US" b="1" u="sng" dirty="0"/>
              <a:t>EXERCISE:</a:t>
            </a:r>
          </a:p>
        </p:txBody>
      </p:sp>
      <p:sp>
        <p:nvSpPr>
          <p:cNvPr id="7171" name="Content Placeholder 2"/>
          <p:cNvSpPr>
            <a:spLocks noGrp="1"/>
          </p:cNvSpPr>
          <p:nvPr>
            <p:ph idx="1"/>
          </p:nvPr>
        </p:nvSpPr>
        <p:spPr>
          <a:xfrm>
            <a:off x="420822" y="990664"/>
            <a:ext cx="8229600" cy="5378368"/>
          </a:xfrm>
        </p:spPr>
        <p:txBody>
          <a:bodyPr/>
          <a:lstStyle/>
          <a:p>
            <a:pPr marL="0" indent="0" eaLnBrk="1" hangingPunct="1">
              <a:buFontTx/>
              <a:buNone/>
            </a:pPr>
            <a:endParaRPr lang="en-US" altLang="en-US" sz="2400" u="sng" dirty="0"/>
          </a:p>
          <a:p>
            <a:pPr marL="0" indent="0" eaLnBrk="1" hangingPunct="1">
              <a:buFontTx/>
              <a:buNone/>
            </a:pPr>
            <a:r>
              <a:rPr lang="en-US" altLang="en-US" sz="2400" dirty="0"/>
              <a:t>The most common excuse for not exercising is: “I don’t have the time.”  The truth is, we make time in our schedules for what we want to make time for.  There are 168 hours in the week.  Let’s say you work 60 hours per week and sleep 56 hours per week (8 hours per night x 7 days).  That leaves you with 52 hours a week to do what you want to do.  Studies show that you need to have some form of physical exercise for just 4-6 hours per week to stay healthy.  YOU HAVE PLENTY OF TIME TO EXERCISE.  The problem is not time, but time management.</a:t>
            </a:r>
          </a:p>
          <a:p>
            <a:pPr marL="0" indent="0" eaLnBrk="1" hangingPunct="1">
              <a:buFontTx/>
              <a:buNone/>
            </a:pPr>
            <a:endParaRPr lang="en-US" altLang="en-US" sz="2400" b="1" u="sng" dirty="0"/>
          </a:p>
          <a:p>
            <a:pPr marL="0" indent="0" eaLnBrk="1" hangingPunct="1">
              <a:buFontTx/>
              <a:buNone/>
            </a:pPr>
            <a:endParaRPr lang="en-US" altLang="en-US" sz="2400" dirty="0"/>
          </a:p>
          <a:p>
            <a:pPr marL="0" indent="0" eaLnBrk="1" hangingPunct="1">
              <a:buFontTx/>
              <a:buNone/>
            </a:pPr>
            <a:r>
              <a:rPr lang="en-US" altLang="en-US" sz="2400" dirty="0"/>
              <a:t>		</a:t>
            </a:r>
          </a:p>
          <a:p>
            <a:pPr marL="0" indent="0" eaLnBrk="1" hangingPunct="1">
              <a:buFontTx/>
              <a:buNone/>
            </a:pPr>
            <a:endParaRPr lang="en-US" altLang="en-US" sz="2800" dirty="0"/>
          </a:p>
        </p:txBody>
      </p:sp>
    </p:spTree>
    <p:extLst>
      <p:ext uri="{BB962C8B-B14F-4D97-AF65-F5344CB8AC3E}">
        <p14:creationId xmlns:p14="http://schemas.microsoft.com/office/powerpoint/2010/main" val="153562781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pPr algn="ctr" eaLnBrk="1" hangingPunct="1"/>
            <a:r>
              <a:rPr lang="en-US" altLang="en-US" b="1" u="sng" dirty="0"/>
              <a:t>EXERCISE:</a:t>
            </a:r>
          </a:p>
        </p:txBody>
      </p:sp>
      <p:sp>
        <p:nvSpPr>
          <p:cNvPr id="7171" name="Content Placeholder 2"/>
          <p:cNvSpPr>
            <a:spLocks noGrp="1"/>
          </p:cNvSpPr>
          <p:nvPr>
            <p:ph idx="1"/>
          </p:nvPr>
        </p:nvSpPr>
        <p:spPr>
          <a:xfrm>
            <a:off x="420822" y="990664"/>
            <a:ext cx="8229600" cy="5378368"/>
          </a:xfrm>
        </p:spPr>
        <p:txBody>
          <a:bodyPr/>
          <a:lstStyle/>
          <a:p>
            <a:pPr marL="0" indent="0" eaLnBrk="1" hangingPunct="1">
              <a:buFontTx/>
              <a:buNone/>
            </a:pPr>
            <a:endParaRPr lang="en-US" altLang="en-US" sz="2400" dirty="0"/>
          </a:p>
          <a:p>
            <a:pPr marL="0" indent="0" eaLnBrk="1" hangingPunct="1">
              <a:buFontTx/>
              <a:buNone/>
            </a:pPr>
            <a:endParaRPr lang="en-US" altLang="en-US" sz="2400" dirty="0"/>
          </a:p>
          <a:p>
            <a:pPr marL="0" indent="0" eaLnBrk="1" hangingPunct="1">
              <a:buFontTx/>
              <a:buNone/>
            </a:pPr>
            <a:endParaRPr lang="en-US" altLang="en-US" sz="2400" dirty="0"/>
          </a:p>
          <a:p>
            <a:pPr marL="0" indent="0" eaLnBrk="1" hangingPunct="1">
              <a:buFontTx/>
              <a:buNone/>
            </a:pPr>
            <a:r>
              <a:rPr lang="en-US" altLang="en-US" sz="2400" dirty="0"/>
              <a:t>4-6 hours per week is all you need (about 1-1.5 hours per day 4-5 days per week) to exercise.  In fact, if you work out or exercise too much, it is detrimental to your health (your body needs rest).</a:t>
            </a:r>
          </a:p>
          <a:p>
            <a:pPr marL="0" indent="0" eaLnBrk="1" hangingPunct="1">
              <a:buFontTx/>
              <a:buNone/>
            </a:pPr>
            <a:endParaRPr lang="en-US" altLang="en-US" sz="2400" b="1" u="sng" dirty="0"/>
          </a:p>
          <a:p>
            <a:pPr marL="0" indent="0" eaLnBrk="1" hangingPunct="1">
              <a:buFontTx/>
              <a:buNone/>
            </a:pPr>
            <a:endParaRPr lang="en-US" altLang="en-US" sz="2400" dirty="0"/>
          </a:p>
          <a:p>
            <a:pPr marL="0" indent="0" eaLnBrk="1" hangingPunct="1">
              <a:buFontTx/>
              <a:buNone/>
            </a:pPr>
            <a:r>
              <a:rPr lang="en-US" altLang="en-US" sz="2400" dirty="0"/>
              <a:t>		</a:t>
            </a:r>
          </a:p>
          <a:p>
            <a:pPr marL="0" indent="0" eaLnBrk="1" hangingPunct="1">
              <a:buFontTx/>
              <a:buNone/>
            </a:pPr>
            <a:endParaRPr lang="en-US" altLang="en-US" sz="2800" dirty="0"/>
          </a:p>
        </p:txBody>
      </p:sp>
    </p:spTree>
    <p:extLst>
      <p:ext uri="{BB962C8B-B14F-4D97-AF65-F5344CB8AC3E}">
        <p14:creationId xmlns:p14="http://schemas.microsoft.com/office/powerpoint/2010/main" val="34411480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ctrTitle"/>
          </p:nvPr>
        </p:nvSpPr>
        <p:spPr/>
        <p:txBody>
          <a:bodyPr/>
          <a:lstStyle/>
          <a:p>
            <a:pPr eaLnBrk="1" hangingPunct="1"/>
            <a:r>
              <a:rPr lang="en-US" altLang="en-US"/>
              <a:t>REVIEW:</a:t>
            </a:r>
          </a:p>
        </p:txBody>
      </p:sp>
      <p:sp>
        <p:nvSpPr>
          <p:cNvPr id="5123" name="Rectangle 3"/>
          <p:cNvSpPr>
            <a:spLocks noGrp="1" noChangeArrowheads="1"/>
          </p:cNvSpPr>
          <p:nvPr>
            <p:ph type="subTitle" idx="1"/>
          </p:nvPr>
        </p:nvSpPr>
        <p:spPr/>
        <p:txBody>
          <a:bodyPr/>
          <a:lstStyle/>
          <a:p>
            <a:pPr eaLnBrk="1" hangingPunct="1"/>
            <a:r>
              <a:rPr lang="en-US" altLang="en-US" b="1" u="sng" dirty="0"/>
              <a:t>3 LEGGED STOOL:</a:t>
            </a:r>
          </a:p>
          <a:p>
            <a:pPr algn="l" eaLnBrk="1" hangingPunct="1"/>
            <a:r>
              <a:rPr lang="en-US" altLang="en-US" sz="1600" dirty="0"/>
              <a:t>                                                         1.  </a:t>
            </a:r>
            <a:r>
              <a:rPr lang="en-US" altLang="en-US" sz="1600" b="1" dirty="0"/>
              <a:t>R</a:t>
            </a:r>
            <a:r>
              <a:rPr lang="en-US" altLang="en-US" sz="1600" dirty="0"/>
              <a:t>EST     </a:t>
            </a:r>
          </a:p>
          <a:p>
            <a:pPr algn="l" eaLnBrk="1" hangingPunct="1"/>
            <a:r>
              <a:rPr lang="en-US" altLang="en-US" sz="1600" dirty="0"/>
              <a:t>                                                         2.  </a:t>
            </a:r>
            <a:r>
              <a:rPr lang="en-US" altLang="en-US" sz="1600" b="1" dirty="0"/>
              <a:t>E</a:t>
            </a:r>
            <a:r>
              <a:rPr lang="en-US" altLang="en-US" sz="1600" dirty="0"/>
              <a:t>XERCISE </a:t>
            </a:r>
          </a:p>
          <a:p>
            <a:pPr algn="l" eaLnBrk="1" hangingPunct="1"/>
            <a:r>
              <a:rPr lang="en-US" altLang="en-US" sz="1600" dirty="0"/>
              <a:t>                                                         3.  </a:t>
            </a:r>
            <a:r>
              <a:rPr lang="en-US" altLang="en-US" sz="1600" b="1" dirty="0"/>
              <a:t>D</a:t>
            </a:r>
            <a:r>
              <a:rPr lang="en-US" altLang="en-US" sz="1600" dirty="0"/>
              <a:t>IET</a:t>
            </a:r>
            <a:endParaRPr lang="en-US" altLang="en-US" sz="1600" b="1" u="sng" dirty="0"/>
          </a:p>
        </p:txBody>
      </p:sp>
      <p:sp>
        <p:nvSpPr>
          <p:cNvPr id="5124" name="Text Box 4"/>
          <p:cNvSpPr txBox="1">
            <a:spLocks noChangeArrowheads="1"/>
          </p:cNvSpPr>
          <p:nvPr/>
        </p:nvSpPr>
        <p:spPr bwMode="auto">
          <a:xfrm>
            <a:off x="2895600" y="4899025"/>
            <a:ext cx="198755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buFont typeface="Arial" panose="020B0604020202020204" pitchFamily="34" charset="0"/>
              <a:defRPr>
                <a:solidFill>
                  <a:schemeClr val="tx1"/>
                </a:solidFill>
                <a:latin typeface="Calibri" panose="020F0502020204030204" pitchFamily="34" charset="0"/>
              </a:defRPr>
            </a:lvl1pPr>
            <a:lvl2pPr marL="742950" indent="-285750">
              <a:buFont typeface="Arial" panose="020B0604020202020204" pitchFamily="34" charset="0"/>
              <a:defRPr>
                <a:solidFill>
                  <a:schemeClr val="tx1"/>
                </a:solidFill>
                <a:latin typeface="Calibri" panose="020F0502020204030204" pitchFamily="34" charset="0"/>
              </a:defRPr>
            </a:lvl2pPr>
            <a:lvl3pPr marL="1143000" indent="-228600">
              <a:buFont typeface="Arial" panose="020B0604020202020204" pitchFamily="34" charset="0"/>
              <a:defRPr>
                <a:solidFill>
                  <a:schemeClr val="tx1"/>
                </a:solidFill>
                <a:latin typeface="Calibri" panose="020F0502020204030204" pitchFamily="34" charset="0"/>
              </a:defRPr>
            </a:lvl3pPr>
            <a:lvl4pPr marL="1600200" indent="-228600">
              <a:buFont typeface="Arial" panose="020B0604020202020204" pitchFamily="34" charset="0"/>
              <a:defRPr>
                <a:solidFill>
                  <a:schemeClr val="tx1"/>
                </a:solidFill>
                <a:latin typeface="Calibri" panose="020F0502020204030204" pitchFamily="34" charset="0"/>
              </a:defRPr>
            </a:lvl4pPr>
            <a:lvl5pPr marL="2057400" indent="-228600">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defRPr>
            </a:lvl9pPr>
          </a:lstStyle>
          <a:p>
            <a:endParaRPr lang="en-US" altLang="en-US"/>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pPr algn="ctr" eaLnBrk="1" hangingPunct="1"/>
            <a:r>
              <a:rPr lang="en-US" altLang="en-US" b="1" u="sng" dirty="0"/>
              <a:t>EXERCISE:</a:t>
            </a:r>
          </a:p>
        </p:txBody>
      </p:sp>
      <p:sp>
        <p:nvSpPr>
          <p:cNvPr id="7171" name="Content Placeholder 2"/>
          <p:cNvSpPr>
            <a:spLocks noGrp="1"/>
          </p:cNvSpPr>
          <p:nvPr>
            <p:ph idx="1"/>
          </p:nvPr>
        </p:nvSpPr>
        <p:spPr>
          <a:xfrm>
            <a:off x="420822" y="990664"/>
            <a:ext cx="8229600" cy="5378368"/>
          </a:xfrm>
        </p:spPr>
        <p:txBody>
          <a:bodyPr/>
          <a:lstStyle/>
          <a:p>
            <a:pPr marL="0" indent="0" eaLnBrk="1" hangingPunct="1">
              <a:buFontTx/>
              <a:buNone/>
            </a:pPr>
            <a:r>
              <a:rPr lang="en-US" altLang="en-US" sz="2800" u="sng" dirty="0"/>
              <a:t>7 reasons to do strength training:</a:t>
            </a:r>
          </a:p>
          <a:p>
            <a:pPr marL="0" indent="0" eaLnBrk="1" hangingPunct="1">
              <a:buFontTx/>
              <a:buNone/>
            </a:pPr>
            <a:endParaRPr lang="en-US" altLang="en-US" sz="2000" b="1" u="sng" dirty="0"/>
          </a:p>
          <a:p>
            <a:pPr marL="457200" indent="-457200" eaLnBrk="1" hangingPunct="1">
              <a:buFontTx/>
              <a:buAutoNum type="arabicPeriod"/>
            </a:pPr>
            <a:r>
              <a:rPr lang="en-US" altLang="en-US" sz="1800" dirty="0"/>
              <a:t>Helps keep the weight off (increases caloric burn during the day when you are not exercising)</a:t>
            </a:r>
          </a:p>
          <a:p>
            <a:pPr marL="457200" indent="-457200" eaLnBrk="1" hangingPunct="1">
              <a:buFontTx/>
              <a:buAutoNum type="arabicPeriod"/>
            </a:pPr>
            <a:r>
              <a:rPr lang="en-US" altLang="en-US" sz="1800" dirty="0"/>
              <a:t>Protects bone health and muscle mass (about 1% of your bone and muscle strength are lost per year after puberty).  Strength training can REVERSE bone and muscle loss.</a:t>
            </a:r>
          </a:p>
          <a:p>
            <a:pPr marL="457200" indent="-457200" eaLnBrk="1" hangingPunct="1">
              <a:buFontTx/>
              <a:buAutoNum type="arabicPeriod"/>
            </a:pPr>
            <a:r>
              <a:rPr lang="en-US" altLang="en-US" sz="1800" dirty="0"/>
              <a:t>Makes you stronger and fitter</a:t>
            </a:r>
          </a:p>
          <a:p>
            <a:pPr marL="457200" indent="-457200" eaLnBrk="1" hangingPunct="1">
              <a:buFontTx/>
              <a:buAutoNum type="arabicPeriod"/>
            </a:pPr>
            <a:r>
              <a:rPr lang="en-US" altLang="en-US" sz="1800" dirty="0"/>
              <a:t>Helps you develop better body mechanics by improving your balance, posture and coordination</a:t>
            </a:r>
          </a:p>
          <a:p>
            <a:pPr marL="457200" indent="-457200" eaLnBrk="1" hangingPunct="1">
              <a:buFontTx/>
              <a:buAutoNum type="arabicPeriod"/>
            </a:pPr>
            <a:r>
              <a:rPr lang="en-US" altLang="en-US" sz="1800" dirty="0"/>
              <a:t>Plays a role in disease prevention (studies show that it helps reduce arthritis pain as much as medication, and helps post menopausal women increase bone density)</a:t>
            </a:r>
          </a:p>
          <a:p>
            <a:pPr marL="457200" indent="-457200" eaLnBrk="1" hangingPunct="1">
              <a:buFontTx/>
              <a:buAutoNum type="arabicPeriod"/>
            </a:pPr>
            <a:r>
              <a:rPr lang="en-US" altLang="en-US" sz="1800" dirty="0"/>
              <a:t>Boosts energy level, helps you sleep better and improves your mood (Raises your level of endorphins)</a:t>
            </a:r>
          </a:p>
          <a:p>
            <a:pPr marL="457200" indent="-457200" eaLnBrk="1" hangingPunct="1">
              <a:buFontTx/>
              <a:buAutoNum type="arabicPeriod"/>
            </a:pPr>
            <a:r>
              <a:rPr lang="en-US" altLang="en-US" sz="1800" dirty="0"/>
              <a:t>You burn more calories</a:t>
            </a:r>
          </a:p>
          <a:p>
            <a:pPr marL="457200" indent="-457200" eaLnBrk="1" hangingPunct="1">
              <a:buFontTx/>
              <a:buAutoNum type="arabicPeriod"/>
            </a:pPr>
            <a:endParaRPr lang="en-US" altLang="en-US" sz="2000" dirty="0"/>
          </a:p>
          <a:p>
            <a:pPr marL="0" indent="0" eaLnBrk="1" hangingPunct="1">
              <a:buFontTx/>
              <a:buNone/>
            </a:pPr>
            <a:endParaRPr lang="en-US" altLang="en-US" sz="2400" dirty="0"/>
          </a:p>
          <a:p>
            <a:pPr marL="0" indent="0" eaLnBrk="1" hangingPunct="1">
              <a:buFontTx/>
              <a:buNone/>
            </a:pPr>
            <a:r>
              <a:rPr lang="en-US" altLang="en-US" sz="2400" dirty="0"/>
              <a:t>		</a:t>
            </a:r>
          </a:p>
          <a:p>
            <a:pPr marL="0" indent="0" eaLnBrk="1" hangingPunct="1">
              <a:buFontTx/>
              <a:buNone/>
            </a:pPr>
            <a:endParaRPr lang="en-US" altLang="en-US" sz="2800" dirty="0"/>
          </a:p>
        </p:txBody>
      </p:sp>
    </p:spTree>
    <p:extLst>
      <p:ext uri="{BB962C8B-B14F-4D97-AF65-F5344CB8AC3E}">
        <p14:creationId xmlns:p14="http://schemas.microsoft.com/office/powerpoint/2010/main" val="345351522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pPr algn="ctr" eaLnBrk="1" hangingPunct="1"/>
            <a:r>
              <a:rPr lang="en-US" altLang="en-US" b="1" u="sng" dirty="0"/>
              <a:t>EXERCISE:</a:t>
            </a:r>
          </a:p>
        </p:txBody>
      </p:sp>
      <p:sp>
        <p:nvSpPr>
          <p:cNvPr id="7171" name="Content Placeholder 2"/>
          <p:cNvSpPr>
            <a:spLocks noGrp="1"/>
          </p:cNvSpPr>
          <p:nvPr>
            <p:ph idx="1"/>
          </p:nvPr>
        </p:nvSpPr>
        <p:spPr>
          <a:xfrm>
            <a:off x="420822" y="990664"/>
            <a:ext cx="8229600" cy="5378368"/>
          </a:xfrm>
        </p:spPr>
        <p:txBody>
          <a:bodyPr/>
          <a:lstStyle/>
          <a:p>
            <a:pPr marL="0" indent="0" eaLnBrk="1" hangingPunct="1">
              <a:buFontTx/>
              <a:buNone/>
            </a:pPr>
            <a:endParaRPr lang="en-US" altLang="en-US" sz="2800" u="sng" dirty="0"/>
          </a:p>
          <a:p>
            <a:pPr marL="0" indent="0" eaLnBrk="1" hangingPunct="1">
              <a:buFontTx/>
              <a:buNone/>
            </a:pPr>
            <a:endParaRPr lang="en-US" altLang="en-US" sz="2800" u="sng" dirty="0"/>
          </a:p>
          <a:p>
            <a:pPr marL="0" indent="0" eaLnBrk="1" hangingPunct="1">
              <a:buFontTx/>
              <a:buNone/>
            </a:pPr>
            <a:r>
              <a:rPr lang="en-US" altLang="en-US" sz="2800" u="sng" dirty="0"/>
              <a:t>5 benefits to cardiovascular training:</a:t>
            </a:r>
          </a:p>
          <a:p>
            <a:pPr marL="0" indent="0" eaLnBrk="1" hangingPunct="1">
              <a:buFontTx/>
              <a:buNone/>
            </a:pPr>
            <a:endParaRPr lang="en-US" altLang="en-US" sz="2800" u="sng" dirty="0"/>
          </a:p>
          <a:p>
            <a:pPr marL="457200" indent="-457200" eaLnBrk="1" hangingPunct="1">
              <a:buFontTx/>
              <a:buAutoNum type="arabicPeriod"/>
            </a:pPr>
            <a:r>
              <a:rPr lang="en-US" altLang="en-US" sz="2000" dirty="0"/>
              <a:t>Improved heart health (the heart is a muscle)</a:t>
            </a:r>
          </a:p>
          <a:p>
            <a:pPr marL="457200" indent="-457200" eaLnBrk="1" hangingPunct="1">
              <a:buFontTx/>
              <a:buAutoNum type="arabicPeriod"/>
            </a:pPr>
            <a:r>
              <a:rPr lang="en-US" altLang="en-US" sz="2000" dirty="0"/>
              <a:t>Increased metabolism (decreases weight)</a:t>
            </a:r>
          </a:p>
          <a:p>
            <a:pPr marL="457200" indent="-457200" eaLnBrk="1" hangingPunct="1">
              <a:buFontTx/>
              <a:buAutoNum type="arabicPeriod"/>
            </a:pPr>
            <a:r>
              <a:rPr lang="en-US" altLang="en-US" sz="2000" dirty="0"/>
              <a:t>Improved hormonal profile (releases ‘feel good’ hormones and decreases ‘feel bad’ hormones)</a:t>
            </a:r>
          </a:p>
          <a:p>
            <a:pPr marL="457200" indent="-457200" eaLnBrk="1" hangingPunct="1">
              <a:buFontTx/>
              <a:buAutoNum type="arabicPeriod"/>
            </a:pPr>
            <a:r>
              <a:rPr lang="en-US" altLang="en-US" sz="2000" dirty="0"/>
              <a:t>Improve recovery time after lifting weights</a:t>
            </a:r>
          </a:p>
          <a:p>
            <a:pPr marL="457200" indent="-457200" eaLnBrk="1" hangingPunct="1">
              <a:buFontTx/>
              <a:buAutoNum type="arabicPeriod"/>
            </a:pPr>
            <a:r>
              <a:rPr lang="en-US" altLang="en-US" sz="2000" dirty="0"/>
              <a:t>Improves health by decreasing risk of diabetes and heart disease</a:t>
            </a:r>
          </a:p>
          <a:p>
            <a:pPr marL="0" indent="0" eaLnBrk="1" hangingPunct="1">
              <a:buFontTx/>
              <a:buNone/>
            </a:pPr>
            <a:r>
              <a:rPr lang="en-US" altLang="en-US" sz="2400" dirty="0"/>
              <a:t>		</a:t>
            </a:r>
          </a:p>
          <a:p>
            <a:pPr marL="0" indent="0" eaLnBrk="1" hangingPunct="1">
              <a:buFontTx/>
              <a:buNone/>
            </a:pPr>
            <a:endParaRPr lang="en-US" altLang="en-US" sz="2800" dirty="0"/>
          </a:p>
        </p:txBody>
      </p:sp>
    </p:spTree>
    <p:extLst>
      <p:ext uri="{BB962C8B-B14F-4D97-AF65-F5344CB8AC3E}">
        <p14:creationId xmlns:p14="http://schemas.microsoft.com/office/powerpoint/2010/main" val="406830492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pPr algn="ctr" eaLnBrk="1" hangingPunct="1"/>
            <a:r>
              <a:rPr lang="en-US" altLang="en-US" b="1" u="sng" dirty="0"/>
              <a:t>EXERCISE:</a:t>
            </a:r>
          </a:p>
        </p:txBody>
      </p:sp>
      <p:sp>
        <p:nvSpPr>
          <p:cNvPr id="7171" name="Content Placeholder 2"/>
          <p:cNvSpPr>
            <a:spLocks noGrp="1"/>
          </p:cNvSpPr>
          <p:nvPr>
            <p:ph idx="1"/>
          </p:nvPr>
        </p:nvSpPr>
        <p:spPr>
          <a:xfrm>
            <a:off x="420822" y="990664"/>
            <a:ext cx="8229600" cy="5378368"/>
          </a:xfrm>
        </p:spPr>
        <p:txBody>
          <a:bodyPr/>
          <a:lstStyle/>
          <a:p>
            <a:pPr marL="0" indent="0" eaLnBrk="1" hangingPunct="1">
              <a:buFontTx/>
              <a:buNone/>
            </a:pPr>
            <a:endParaRPr lang="en-US" altLang="en-US" sz="2800" dirty="0"/>
          </a:p>
          <a:p>
            <a:pPr marL="0" indent="0" eaLnBrk="1" hangingPunct="1">
              <a:buFontTx/>
              <a:buNone/>
            </a:pPr>
            <a:r>
              <a:rPr lang="en-US" altLang="en-US" sz="2800" dirty="0"/>
              <a:t>We are all individuals.  There is no “one size fits all” exercise routine.  Generally speaking, you need a balance of strength training and cardiovascular training.  The new “cross fit” routines tend to give you a combination of both cardiovascular and strength training.</a:t>
            </a:r>
            <a:r>
              <a:rPr lang="en-US" altLang="en-US" sz="2400" dirty="0"/>
              <a:t>	</a:t>
            </a:r>
          </a:p>
          <a:p>
            <a:pPr marL="0" indent="0" eaLnBrk="1" hangingPunct="1">
              <a:buFontTx/>
              <a:buNone/>
            </a:pPr>
            <a:endParaRPr lang="en-US" altLang="en-US" sz="2800" dirty="0"/>
          </a:p>
        </p:txBody>
      </p:sp>
    </p:spTree>
    <p:extLst>
      <p:ext uri="{BB962C8B-B14F-4D97-AF65-F5344CB8AC3E}">
        <p14:creationId xmlns:p14="http://schemas.microsoft.com/office/powerpoint/2010/main" val="8321258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pPr algn="ctr" eaLnBrk="1" hangingPunct="1"/>
            <a:r>
              <a:rPr lang="en-US" altLang="en-US" b="1" u="sng" dirty="0"/>
              <a:t>EXERCISE:</a:t>
            </a:r>
          </a:p>
        </p:txBody>
      </p:sp>
      <p:sp>
        <p:nvSpPr>
          <p:cNvPr id="7171" name="Content Placeholder 2"/>
          <p:cNvSpPr>
            <a:spLocks noGrp="1"/>
          </p:cNvSpPr>
          <p:nvPr>
            <p:ph idx="1"/>
          </p:nvPr>
        </p:nvSpPr>
        <p:spPr>
          <a:xfrm>
            <a:off x="420822" y="990664"/>
            <a:ext cx="8229600" cy="5378368"/>
          </a:xfrm>
        </p:spPr>
        <p:txBody>
          <a:bodyPr/>
          <a:lstStyle/>
          <a:p>
            <a:pPr marL="0" indent="0" eaLnBrk="1" hangingPunct="1">
              <a:buFontTx/>
              <a:buNone/>
            </a:pPr>
            <a:endParaRPr lang="en-US" altLang="en-US" sz="2800" dirty="0"/>
          </a:p>
          <a:p>
            <a:pPr marL="0" indent="0" eaLnBrk="1" hangingPunct="1">
              <a:buFontTx/>
              <a:buNone/>
            </a:pPr>
            <a:r>
              <a:rPr lang="en-US" altLang="en-US" sz="2400" b="1" u="sng" dirty="0"/>
              <a:t>Sample weekly routine (2 week rotation):</a:t>
            </a:r>
            <a:r>
              <a:rPr lang="en-US" altLang="en-US" sz="2400" dirty="0"/>
              <a:t>	</a:t>
            </a:r>
          </a:p>
          <a:p>
            <a:pPr marL="0" indent="0" eaLnBrk="1" hangingPunct="1">
              <a:buFontTx/>
              <a:buNone/>
            </a:pPr>
            <a:r>
              <a:rPr lang="en-US" altLang="en-US" sz="2400" dirty="0"/>
              <a:t>	</a:t>
            </a:r>
            <a:r>
              <a:rPr lang="en-US" altLang="en-US" sz="2400" u="sng" dirty="0"/>
              <a:t>Week 1</a:t>
            </a:r>
            <a:r>
              <a:rPr lang="en-US" altLang="en-US" sz="2400" dirty="0"/>
              <a:t>: 4 days (back/biceps, chest/triceps, 			    shoulder, legs) 4 sets of 12 </a:t>
            </a:r>
          </a:p>
          <a:p>
            <a:pPr marL="0" indent="0" eaLnBrk="1" hangingPunct="1">
              <a:buFontTx/>
              <a:buNone/>
            </a:pPr>
            <a:r>
              <a:rPr lang="en-US" altLang="en-US" sz="2400" dirty="0"/>
              <a:t>		    1 day of cardio (swimming, running, 			    elliptical, basketball, etc.</a:t>
            </a:r>
          </a:p>
          <a:p>
            <a:pPr marL="0" indent="0" eaLnBrk="1" hangingPunct="1">
              <a:buFontTx/>
              <a:buNone/>
            </a:pPr>
            <a:r>
              <a:rPr lang="en-US" altLang="en-US" sz="2400" dirty="0"/>
              <a:t>		    2 days off</a:t>
            </a:r>
          </a:p>
          <a:p>
            <a:pPr marL="0" indent="0" eaLnBrk="1" hangingPunct="1">
              <a:buFontTx/>
              <a:buNone/>
            </a:pPr>
            <a:endParaRPr lang="en-US" altLang="en-US" sz="2400" dirty="0"/>
          </a:p>
          <a:p>
            <a:pPr marL="0" indent="0" eaLnBrk="1" hangingPunct="1">
              <a:buFontTx/>
              <a:buNone/>
            </a:pPr>
            <a:r>
              <a:rPr lang="en-US" altLang="en-US" sz="2400" dirty="0"/>
              <a:t>	</a:t>
            </a:r>
            <a:r>
              <a:rPr lang="en-US" altLang="en-US" sz="2400" u="sng" dirty="0"/>
              <a:t>Week 2</a:t>
            </a:r>
            <a:r>
              <a:rPr lang="en-US" altLang="en-US" sz="2400" dirty="0"/>
              <a:t>: 4 days (back/biceps, chest/triceps, 			    shoulder, legs) 3 sets of 6, 1 set of 25</a:t>
            </a:r>
          </a:p>
          <a:p>
            <a:pPr marL="0" indent="0" eaLnBrk="1" hangingPunct="1">
              <a:buFontTx/>
              <a:buNone/>
            </a:pPr>
            <a:r>
              <a:rPr lang="en-US" altLang="en-US" sz="2400" dirty="0"/>
              <a:t>		    1 day of cardio (swimming, running, 			    elliptical, basketball, etc.</a:t>
            </a:r>
          </a:p>
          <a:p>
            <a:pPr marL="0" indent="0" eaLnBrk="1" hangingPunct="1">
              <a:buFontTx/>
              <a:buNone/>
            </a:pPr>
            <a:r>
              <a:rPr lang="en-US" altLang="en-US" sz="2400" dirty="0"/>
              <a:t>		    2 days off</a:t>
            </a:r>
          </a:p>
          <a:p>
            <a:pPr marL="0" indent="0" eaLnBrk="1" hangingPunct="1">
              <a:buFontTx/>
              <a:buNone/>
            </a:pPr>
            <a:endParaRPr lang="en-US" altLang="en-US" sz="2400" dirty="0"/>
          </a:p>
          <a:p>
            <a:pPr marL="0" indent="0" eaLnBrk="1" hangingPunct="1">
              <a:buFontTx/>
              <a:buNone/>
            </a:pPr>
            <a:r>
              <a:rPr lang="en-US" altLang="en-US" sz="2400" dirty="0"/>
              <a:t>		</a:t>
            </a:r>
            <a:endParaRPr lang="en-US" altLang="en-US" sz="2800" dirty="0"/>
          </a:p>
        </p:txBody>
      </p:sp>
    </p:spTree>
    <p:extLst>
      <p:ext uri="{BB962C8B-B14F-4D97-AF65-F5344CB8AC3E}">
        <p14:creationId xmlns:p14="http://schemas.microsoft.com/office/powerpoint/2010/main" val="301289692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pPr algn="ctr" eaLnBrk="1" hangingPunct="1"/>
            <a:r>
              <a:rPr lang="en-US" altLang="en-US" b="1" u="sng" dirty="0"/>
              <a:t>EXERCISE:</a:t>
            </a:r>
          </a:p>
        </p:txBody>
      </p:sp>
      <p:sp>
        <p:nvSpPr>
          <p:cNvPr id="7171" name="Content Placeholder 2"/>
          <p:cNvSpPr>
            <a:spLocks noGrp="1"/>
          </p:cNvSpPr>
          <p:nvPr>
            <p:ph idx="1"/>
          </p:nvPr>
        </p:nvSpPr>
        <p:spPr>
          <a:xfrm>
            <a:off x="420822" y="990664"/>
            <a:ext cx="8229600" cy="5378368"/>
          </a:xfrm>
        </p:spPr>
        <p:txBody>
          <a:bodyPr/>
          <a:lstStyle/>
          <a:p>
            <a:pPr marL="0" indent="0" eaLnBrk="1" hangingPunct="1">
              <a:buFontTx/>
              <a:buNone/>
            </a:pPr>
            <a:endParaRPr lang="en-US" altLang="en-US" sz="2400" dirty="0"/>
          </a:p>
          <a:p>
            <a:pPr marL="0" indent="0" eaLnBrk="1" hangingPunct="1">
              <a:buFontTx/>
              <a:buNone/>
            </a:pPr>
            <a:endParaRPr lang="en-US" altLang="en-US" sz="2400" dirty="0"/>
          </a:p>
          <a:p>
            <a:pPr marL="0" indent="0" eaLnBrk="1" hangingPunct="1">
              <a:buFontTx/>
              <a:buNone/>
            </a:pPr>
            <a:r>
              <a:rPr lang="en-US" altLang="en-US" sz="2400" dirty="0"/>
              <a:t>-start slowly, but start SOMEWHERE</a:t>
            </a:r>
          </a:p>
          <a:p>
            <a:pPr marL="0" indent="0" eaLnBrk="1" hangingPunct="1">
              <a:buFontTx/>
              <a:buNone/>
            </a:pPr>
            <a:r>
              <a:rPr lang="en-US" altLang="en-US" sz="2400" dirty="0"/>
              <a:t>-STRETCH/WARMUP</a:t>
            </a:r>
          </a:p>
          <a:p>
            <a:pPr marL="0" indent="0" eaLnBrk="1" hangingPunct="1">
              <a:buFontTx/>
              <a:buNone/>
            </a:pPr>
            <a:r>
              <a:rPr lang="en-US" altLang="en-US" sz="2400" dirty="0"/>
              <a:t>-Join a gym (Most are only $10 per month)</a:t>
            </a:r>
          </a:p>
          <a:p>
            <a:pPr marL="0" indent="0" eaLnBrk="1" hangingPunct="1">
              <a:buFontTx/>
              <a:buNone/>
            </a:pPr>
            <a:r>
              <a:rPr lang="en-US" altLang="en-US" sz="2400" dirty="0"/>
              <a:t>-Don’t be afraid to get help if you don’t know where to start.</a:t>
            </a:r>
          </a:p>
          <a:p>
            <a:pPr marL="0" indent="0" eaLnBrk="1" hangingPunct="1">
              <a:buFontTx/>
              <a:buNone/>
            </a:pPr>
            <a:r>
              <a:rPr lang="en-US" altLang="en-US" sz="2400" dirty="0"/>
              <a:t>-set goals (weight loss, competitions, couch to 5k, etc.)</a:t>
            </a:r>
          </a:p>
          <a:p>
            <a:pPr marL="0" indent="0" eaLnBrk="1" hangingPunct="1">
              <a:buFontTx/>
              <a:buNone/>
            </a:pPr>
            <a:r>
              <a:rPr lang="en-US" altLang="en-US" sz="2400" dirty="0"/>
              <a:t>-</a:t>
            </a:r>
            <a:r>
              <a:rPr lang="en-US" altLang="en-US" sz="2400" b="1" dirty="0"/>
              <a:t>HONOR GOD WITH YOUR BODIES </a:t>
            </a:r>
          </a:p>
        </p:txBody>
      </p:sp>
    </p:spTree>
    <p:extLst>
      <p:ext uri="{BB962C8B-B14F-4D97-AF65-F5344CB8AC3E}">
        <p14:creationId xmlns:p14="http://schemas.microsoft.com/office/powerpoint/2010/main" val="35408771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pPr algn="ctr" eaLnBrk="1" hangingPunct="1"/>
            <a:r>
              <a:rPr lang="en-US" altLang="en-US" sz="4000" b="1" u="sng"/>
              <a:t>REVIEW OF DIET</a:t>
            </a:r>
          </a:p>
        </p:txBody>
      </p:sp>
      <p:sp>
        <p:nvSpPr>
          <p:cNvPr id="7171" name="Rectangle 3"/>
          <p:cNvSpPr>
            <a:spLocks noGrp="1" noChangeArrowheads="1"/>
          </p:cNvSpPr>
          <p:nvPr>
            <p:ph type="body" idx="1"/>
          </p:nvPr>
        </p:nvSpPr>
        <p:spPr>
          <a:xfrm>
            <a:off x="457200" y="1174750"/>
            <a:ext cx="8229600" cy="5149850"/>
          </a:xfrm>
        </p:spPr>
        <p:txBody>
          <a:bodyPr/>
          <a:lstStyle/>
          <a:p>
            <a:pPr eaLnBrk="1" hangingPunct="1">
              <a:defRPr/>
            </a:pPr>
            <a:r>
              <a:rPr lang="en-US" altLang="en-US" sz="2400" dirty="0"/>
              <a:t>HONORING GOD WITH YOUR BODY</a:t>
            </a:r>
          </a:p>
          <a:p>
            <a:pPr marL="0" indent="0" eaLnBrk="1" hangingPunct="1">
              <a:buFontTx/>
              <a:buNone/>
              <a:defRPr/>
            </a:pPr>
            <a:r>
              <a:rPr lang="en-US" altLang="en-US" sz="2400" dirty="0"/>
              <a:t>    (1 CORINTHIANS 6:20)</a:t>
            </a:r>
          </a:p>
          <a:p>
            <a:pPr eaLnBrk="1" hangingPunct="1">
              <a:defRPr/>
            </a:pPr>
            <a:r>
              <a:rPr lang="en-US" altLang="en-US" sz="2400" dirty="0"/>
              <a:t>BODY IS THE TEMPLE OF THE HOLY SPIRIT</a:t>
            </a:r>
          </a:p>
          <a:p>
            <a:pPr marL="0" indent="0" eaLnBrk="1" hangingPunct="1">
              <a:buFontTx/>
              <a:buNone/>
              <a:defRPr/>
            </a:pPr>
            <a:r>
              <a:rPr lang="en-US" altLang="en-US" sz="2400" dirty="0"/>
              <a:t>    (1 CORINTHIANS 6:19)</a:t>
            </a:r>
          </a:p>
          <a:p>
            <a:pPr eaLnBrk="1" hangingPunct="1">
              <a:defRPr/>
            </a:pPr>
            <a:r>
              <a:rPr lang="en-US" altLang="en-US" sz="2400" dirty="0"/>
              <a:t>IMPORTANCE OF WATER (AMOUNT, TIMING, TYPE)</a:t>
            </a:r>
          </a:p>
          <a:p>
            <a:pPr eaLnBrk="1" hangingPunct="1">
              <a:defRPr/>
            </a:pPr>
            <a:r>
              <a:rPr lang="en-US" altLang="en-US" sz="2400" dirty="0"/>
              <a:t>IMPORTANCE OF EATING PROPER FOODS (‘LIVE FOODS’, NOT PROCESSED)</a:t>
            </a:r>
          </a:p>
          <a:p>
            <a:pPr eaLnBrk="1" hangingPunct="1">
              <a:defRPr/>
            </a:pPr>
            <a:r>
              <a:rPr lang="en-US" altLang="en-US" sz="2400" dirty="0"/>
              <a:t>IMPORTANCE OF SUPPLEMENTS/VITAMINS</a:t>
            </a:r>
          </a:p>
          <a:p>
            <a:pPr eaLnBrk="1" hangingPunct="1">
              <a:defRPr/>
            </a:pPr>
            <a:r>
              <a:rPr lang="en-US" altLang="en-US" sz="2400" dirty="0"/>
              <a:t>PHYSICAL WELL BEING DOES NOT SUPERCEDE SPIRITUAL WELL BEING, BUT YOU NEED ONE TO HELP THE OTHER.</a:t>
            </a:r>
          </a:p>
          <a:p>
            <a:pPr marL="0" indent="0" eaLnBrk="1" hangingPunct="1">
              <a:buNone/>
              <a:defRPr/>
            </a:pPr>
            <a:endParaRPr lang="en-US" altLang="en-US" sz="2400" dirty="0"/>
          </a:p>
          <a:p>
            <a:pPr eaLnBrk="1" hangingPunct="1">
              <a:defRPr/>
            </a:pPr>
            <a:endParaRPr lang="en-US" altLang="en-US" sz="2800" dirty="0"/>
          </a:p>
          <a:p>
            <a:pPr eaLnBrk="1" hangingPunct="1">
              <a:defRPr/>
            </a:pPr>
            <a:endParaRPr lang="en-US" altLang="en-US" dirty="0"/>
          </a:p>
          <a:p>
            <a:pPr eaLnBrk="1" hangingPunct="1">
              <a:defRPr/>
            </a:pPr>
            <a:endParaRPr lang="en-US" alt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pPr algn="ctr" eaLnBrk="1" hangingPunct="1"/>
            <a:r>
              <a:rPr lang="en-US" altLang="en-US" b="1" u="sng" dirty="0"/>
              <a:t>REVIEW OF REST:</a:t>
            </a:r>
          </a:p>
        </p:txBody>
      </p:sp>
      <p:sp>
        <p:nvSpPr>
          <p:cNvPr id="7171" name="Content Placeholder 2"/>
          <p:cNvSpPr>
            <a:spLocks noGrp="1"/>
          </p:cNvSpPr>
          <p:nvPr>
            <p:ph idx="1"/>
          </p:nvPr>
        </p:nvSpPr>
        <p:spPr>
          <a:xfrm>
            <a:off x="457200" y="1174750"/>
            <a:ext cx="8229600" cy="5378368"/>
          </a:xfrm>
        </p:spPr>
        <p:txBody>
          <a:bodyPr/>
          <a:lstStyle/>
          <a:p>
            <a:pPr marL="0" indent="0" eaLnBrk="1" hangingPunct="1">
              <a:buFontTx/>
              <a:buNone/>
            </a:pPr>
            <a:r>
              <a:rPr lang="en-US" altLang="en-US" sz="1600" dirty="0"/>
              <a:t>-God created everything in 6 days, then he rested.</a:t>
            </a:r>
          </a:p>
          <a:p>
            <a:pPr marL="0" indent="0" eaLnBrk="1" hangingPunct="1">
              <a:buFontTx/>
              <a:buNone/>
            </a:pPr>
            <a:r>
              <a:rPr lang="en-US" altLang="en-US" sz="1600" dirty="0"/>
              <a:t>-God desires rest for us because it does not come naturally.</a:t>
            </a:r>
          </a:p>
          <a:p>
            <a:pPr marL="0" indent="0" eaLnBrk="1" hangingPunct="1">
              <a:buFontTx/>
              <a:buNone/>
            </a:pPr>
            <a:r>
              <a:rPr lang="en-US" altLang="en-US" sz="1600" dirty="0"/>
              <a:t>-We need to TRUST God to take care of things for us while we are resting.</a:t>
            </a:r>
          </a:p>
          <a:p>
            <a:pPr marL="0" indent="0" eaLnBrk="1" hangingPunct="1">
              <a:buFontTx/>
              <a:buNone/>
            </a:pPr>
            <a:r>
              <a:rPr lang="en-US" altLang="en-US" sz="1600" dirty="0"/>
              <a:t>-Activity comes before rest.  Fatigue is GOOD.</a:t>
            </a:r>
          </a:p>
          <a:p>
            <a:pPr marL="0" indent="0" eaLnBrk="1" hangingPunct="1">
              <a:buFontTx/>
              <a:buNone/>
            </a:pPr>
            <a:r>
              <a:rPr lang="en-US" altLang="en-US" sz="1600" dirty="0"/>
              <a:t>-Coffee provides artificial stimulation without recuperation. The underlying fatigue is still there. </a:t>
            </a:r>
          </a:p>
          <a:p>
            <a:pPr marL="0" indent="0" eaLnBrk="1" hangingPunct="1">
              <a:buFontTx/>
              <a:buNone/>
            </a:pPr>
            <a:r>
              <a:rPr lang="en-US" altLang="en-US" sz="1600" dirty="0"/>
              <a:t>-Studies show that spending shorter amounts of time (and less money) more often is more relaxing (and healthier) than trying to take one long vacation.</a:t>
            </a:r>
          </a:p>
          <a:p>
            <a:pPr marL="0" indent="0" eaLnBrk="1" hangingPunct="1">
              <a:buFontTx/>
              <a:buNone/>
            </a:pPr>
            <a:r>
              <a:rPr lang="en-US" altLang="en-US" sz="1600" dirty="0"/>
              <a:t>-Rest/Break looks different depending on your occupation.</a:t>
            </a:r>
          </a:p>
          <a:p>
            <a:pPr marL="0" indent="0" eaLnBrk="1" hangingPunct="1">
              <a:buFontTx/>
              <a:buNone/>
            </a:pPr>
            <a:r>
              <a:rPr lang="en-US" altLang="en-US" sz="1600" dirty="0"/>
              <a:t>-Different techniques to help you relax.</a:t>
            </a:r>
          </a:p>
          <a:p>
            <a:pPr marL="0" indent="0" eaLnBrk="1" hangingPunct="1">
              <a:buFontTx/>
              <a:buNone/>
            </a:pPr>
            <a:r>
              <a:rPr lang="en-US" altLang="en-US" sz="1600" dirty="0"/>
              <a:t>-Rest is so important God created our organs to rest (heart, lungs, stomach, CNS)</a:t>
            </a:r>
          </a:p>
          <a:p>
            <a:pPr marL="0" indent="0" eaLnBrk="1" hangingPunct="1">
              <a:buFontTx/>
              <a:buNone/>
            </a:pPr>
            <a:r>
              <a:rPr lang="en-US" altLang="en-US" sz="1600" dirty="0"/>
              <a:t>-7-9 hours of sleep per night and ways to achieve it (prayer, meditation ,etc.)</a:t>
            </a:r>
          </a:p>
          <a:p>
            <a:pPr marL="0" indent="0" eaLnBrk="1" hangingPunct="1">
              <a:buFontTx/>
              <a:buNone/>
            </a:pPr>
            <a:endParaRPr lang="en-US" altLang="en-US" sz="1600" dirty="0"/>
          </a:p>
          <a:p>
            <a:pPr marL="0" indent="0" eaLnBrk="1" hangingPunct="1">
              <a:buFontTx/>
              <a:buNone/>
            </a:pPr>
            <a:r>
              <a:rPr lang="en-US" altLang="en-US" sz="1800" b="1" dirty="0"/>
              <a:t>“COME TO ME, ALL YOU WHO ARE WEARY AND BURDENED, AND I WILL GIVE YOU REST.  TAKE MY YOKE UPON YOU AND LEARN FROM ME, FOR I AM GENTLE AND HUMBLE IN HEART, AND YOU WILL FIND REST FOR YOUR SOULS.  FOR MY YOKE IS EASY AND MY BURDEN IS LIGHT.”</a:t>
            </a:r>
          </a:p>
          <a:p>
            <a:pPr marL="0" indent="0" eaLnBrk="1" hangingPunct="1">
              <a:buFontTx/>
              <a:buNone/>
            </a:pPr>
            <a:r>
              <a:rPr lang="en-US" altLang="en-US" sz="1800" b="1" dirty="0"/>
              <a:t>					MATTHEW 11:28-30</a:t>
            </a:r>
          </a:p>
          <a:p>
            <a:pPr marL="0" indent="0" eaLnBrk="1" hangingPunct="1">
              <a:buFontTx/>
              <a:buNone/>
            </a:pPr>
            <a:endParaRPr lang="en-US" altLang="en-US" sz="1800" dirty="0"/>
          </a:p>
          <a:p>
            <a:pPr marL="0" indent="0" eaLnBrk="1" hangingPunct="1">
              <a:buFontTx/>
              <a:buNone/>
            </a:pPr>
            <a:endParaRPr lang="en-US" altLang="en-US" dirty="0"/>
          </a:p>
          <a:p>
            <a:pPr marL="0" indent="0" eaLnBrk="1" hangingPunct="1">
              <a:buFontTx/>
              <a:buNone/>
            </a:pPr>
            <a:endParaRPr lang="en-US" alt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pPr algn="ctr" eaLnBrk="1" hangingPunct="1"/>
            <a:r>
              <a:rPr lang="en-US" altLang="en-US" b="1" u="sng" dirty="0"/>
              <a:t>EXERCISE:</a:t>
            </a:r>
          </a:p>
        </p:txBody>
      </p:sp>
      <p:sp>
        <p:nvSpPr>
          <p:cNvPr id="7171" name="Content Placeholder 2"/>
          <p:cNvSpPr>
            <a:spLocks noGrp="1"/>
          </p:cNvSpPr>
          <p:nvPr>
            <p:ph idx="1"/>
          </p:nvPr>
        </p:nvSpPr>
        <p:spPr>
          <a:xfrm>
            <a:off x="457200" y="1174750"/>
            <a:ext cx="8229600" cy="5378368"/>
          </a:xfrm>
        </p:spPr>
        <p:txBody>
          <a:bodyPr/>
          <a:lstStyle/>
          <a:p>
            <a:pPr marL="0" indent="0" eaLnBrk="1" hangingPunct="1">
              <a:buFontTx/>
              <a:buNone/>
            </a:pPr>
            <a:r>
              <a:rPr lang="en-US" altLang="en-US" sz="1200" b="1" u="sng" dirty="0"/>
              <a:t>Pushing a Rock:</a:t>
            </a:r>
          </a:p>
          <a:p>
            <a:pPr marL="0" indent="0" eaLnBrk="1" hangingPunct="1">
              <a:buFontTx/>
              <a:buNone/>
            </a:pPr>
            <a:endParaRPr lang="en-US" altLang="en-US" sz="800" dirty="0"/>
          </a:p>
          <a:p>
            <a:pPr marL="0" indent="0" eaLnBrk="1" hangingPunct="1">
              <a:buFontTx/>
              <a:buNone/>
            </a:pPr>
            <a:r>
              <a:rPr lang="en-US" altLang="en-US" sz="900" dirty="0"/>
              <a:t>A man was sleeping at night in his cabin when suddenly his room filled with light and the Savior appeared. The Lord told the man he had work for him to do, and showed him a large rock in front of his cabin.</a:t>
            </a:r>
          </a:p>
          <a:p>
            <a:pPr marL="0" indent="0" eaLnBrk="1" hangingPunct="1">
              <a:buFontTx/>
              <a:buNone/>
            </a:pPr>
            <a:endParaRPr lang="en-US" altLang="en-US" sz="900" dirty="0"/>
          </a:p>
          <a:p>
            <a:pPr marL="0" indent="0" eaLnBrk="1" hangingPunct="1">
              <a:buFontTx/>
              <a:buNone/>
            </a:pPr>
            <a:r>
              <a:rPr lang="en-US" altLang="en-US" sz="900" dirty="0"/>
              <a:t>The Lord explained that the man was to push against the rock with all his might. This the man did, day after day. For many years he toiled from sun up to sun down, his shoulders set squarely against the cold, massive surface of the unmoving rock, pushing with all his might. Each night the man returned to his cabin sore, and worn out, feeling that his whole day had been spent in vain.</a:t>
            </a:r>
          </a:p>
          <a:p>
            <a:pPr marL="0" indent="0" eaLnBrk="1" hangingPunct="1">
              <a:buFontTx/>
              <a:buNone/>
            </a:pPr>
            <a:endParaRPr lang="en-US" altLang="en-US" sz="900" dirty="0"/>
          </a:p>
          <a:p>
            <a:pPr marL="0" indent="0" eaLnBrk="1" hangingPunct="1">
              <a:buFontTx/>
              <a:buNone/>
            </a:pPr>
            <a:r>
              <a:rPr lang="en-US" altLang="en-US" sz="900" dirty="0"/>
              <a:t>Seeing that the man was showing signs of discouragement, Satan decided to enter the picture by placing thoughts into the man’s mind: “You have been pushing against that rock for a long time, and it hasn’t budged. Why kill yourself over this? You are never going to move it.”  Thus giving the man the impression that the task was impossible and that he was a failure, these thoughts discouraged and disheartened the man even more.</a:t>
            </a:r>
          </a:p>
          <a:p>
            <a:pPr marL="0" indent="0" eaLnBrk="1" hangingPunct="1">
              <a:buFontTx/>
              <a:buNone/>
            </a:pPr>
            <a:endParaRPr lang="en-US" altLang="en-US" sz="900" dirty="0"/>
          </a:p>
          <a:p>
            <a:pPr marL="0" indent="0" eaLnBrk="1" hangingPunct="1">
              <a:buFontTx/>
              <a:buNone/>
            </a:pPr>
            <a:r>
              <a:rPr lang="en-US" altLang="en-US" sz="900" dirty="0"/>
              <a:t>“Why kill myself over this?” he thought. “I’ll just put in my time, giving just the minimum effort and that will be good enough.” And that he planned to do until one day he decided to make it a matter of prayer and take his troubled thoughts to the Lord.</a:t>
            </a:r>
          </a:p>
          <a:p>
            <a:pPr marL="0" indent="0" eaLnBrk="1" hangingPunct="1">
              <a:buFontTx/>
              <a:buNone/>
            </a:pPr>
            <a:endParaRPr lang="en-US" altLang="en-US" sz="900" dirty="0"/>
          </a:p>
          <a:p>
            <a:pPr marL="0" indent="0" eaLnBrk="1" hangingPunct="1">
              <a:buFontTx/>
              <a:buNone/>
            </a:pPr>
            <a:r>
              <a:rPr lang="en-US" altLang="en-US" sz="900" dirty="0"/>
              <a:t>“Lord,” he said, “I have labored long and hard in your service, putting all my strength to do that which you have asked. Yet, after all this time, I have not even budged that rock by half a millimeter.</a:t>
            </a:r>
          </a:p>
          <a:p>
            <a:pPr marL="0" indent="0" eaLnBrk="1" hangingPunct="1">
              <a:buFontTx/>
              <a:buNone/>
            </a:pPr>
            <a:r>
              <a:rPr lang="en-US" altLang="en-US" sz="900" dirty="0"/>
              <a:t>What is wrong? Why am I failing?”</a:t>
            </a:r>
          </a:p>
          <a:p>
            <a:pPr marL="0" indent="0" eaLnBrk="1" hangingPunct="1">
              <a:buFontTx/>
              <a:buNone/>
            </a:pPr>
            <a:endParaRPr lang="en-US" altLang="en-US" sz="900" dirty="0"/>
          </a:p>
          <a:p>
            <a:pPr marL="0" indent="0" eaLnBrk="1" hangingPunct="1">
              <a:buFontTx/>
              <a:buNone/>
            </a:pPr>
            <a:r>
              <a:rPr lang="en-US" altLang="en-US" sz="900" dirty="0"/>
              <a:t>The Lord responded compassionately, “My friend, when I asked you to serve me and you accepted, I told you that your task was to push against the rock with all your strength, which you have done.</a:t>
            </a:r>
          </a:p>
          <a:p>
            <a:pPr marL="0" indent="0" eaLnBrk="1" hangingPunct="1">
              <a:buFontTx/>
              <a:buNone/>
            </a:pPr>
            <a:r>
              <a:rPr lang="en-US" altLang="en-US" sz="900" dirty="0"/>
              <a:t>Never once did I mention to you that I expected you to move it. Your task was to push. And now you come to me, with your strength spent, thinking that you have failed. But, is that really so?</a:t>
            </a:r>
          </a:p>
          <a:p>
            <a:pPr marL="0" indent="0" eaLnBrk="1" hangingPunct="1">
              <a:buFontTx/>
              <a:buNone/>
            </a:pPr>
            <a:r>
              <a:rPr lang="en-US" altLang="en-US" sz="900" dirty="0"/>
              <a:t>“Look at yourself. Your arms are strong and muscled, your back sinewy and brown, your hands are callused from constant pressure, and your legs have become massive and hard. Through opposition you have grown much and your abilities now surpass that which you used to have.</a:t>
            </a:r>
          </a:p>
          <a:p>
            <a:pPr marL="0" indent="0" eaLnBrk="1" hangingPunct="1">
              <a:buFontTx/>
              <a:buNone/>
            </a:pPr>
            <a:r>
              <a:rPr lang="en-US" altLang="en-US" sz="900" dirty="0"/>
              <a:t>Yet you haven’t moved the rock. But your calling was to be obedient and to push and to exercise your faith and trust in My wisdom. This you have done.  “I, my friend, will now move the rock.”</a:t>
            </a:r>
          </a:p>
          <a:p>
            <a:pPr marL="0" indent="0" eaLnBrk="1" hangingPunct="1">
              <a:buFontTx/>
              <a:buNone/>
            </a:pPr>
            <a:endParaRPr lang="en-US" altLang="en-US" sz="900" dirty="0"/>
          </a:p>
          <a:p>
            <a:pPr marL="0" indent="0" eaLnBrk="1" hangingPunct="1">
              <a:buFontTx/>
              <a:buNone/>
            </a:pPr>
            <a:r>
              <a:rPr lang="en-US" altLang="en-US" sz="900" dirty="0"/>
              <a:t>At times when we hear a word from God, we tend to use our own intellect to decipher what He wants, when actually what God wants is just simple obedience and faith in Him…….</a:t>
            </a:r>
          </a:p>
          <a:p>
            <a:pPr marL="0" indent="0" eaLnBrk="1" hangingPunct="1">
              <a:buFontTx/>
              <a:buNone/>
            </a:pPr>
            <a:r>
              <a:rPr lang="en-US" altLang="en-US" sz="900" dirty="0"/>
              <a:t>By all means, exercise the faith that move mountains, but it is still God who moves the mountains—</a:t>
            </a:r>
          </a:p>
          <a:p>
            <a:pPr marL="0" indent="0" eaLnBrk="1" hangingPunct="1">
              <a:buFontTx/>
              <a:buNone/>
            </a:pPr>
            <a:endParaRPr lang="en-US" altLang="en-US" dirty="0"/>
          </a:p>
          <a:p>
            <a:pPr marL="0" indent="0" eaLnBrk="1" hangingPunct="1">
              <a:buFontTx/>
              <a:buNone/>
            </a:pPr>
            <a:endParaRPr lang="en-US" altLang="en-US" dirty="0"/>
          </a:p>
        </p:txBody>
      </p:sp>
    </p:spTree>
    <p:extLst>
      <p:ext uri="{BB962C8B-B14F-4D97-AF65-F5344CB8AC3E}">
        <p14:creationId xmlns:p14="http://schemas.microsoft.com/office/powerpoint/2010/main" val="4365937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pPr algn="ctr" eaLnBrk="1" hangingPunct="1"/>
            <a:r>
              <a:rPr lang="en-US" altLang="en-US" b="1" u="sng" dirty="0"/>
              <a:t>EXERCISE:</a:t>
            </a:r>
          </a:p>
        </p:txBody>
      </p:sp>
      <p:sp>
        <p:nvSpPr>
          <p:cNvPr id="7171" name="Content Placeholder 2"/>
          <p:cNvSpPr>
            <a:spLocks noGrp="1"/>
          </p:cNvSpPr>
          <p:nvPr>
            <p:ph idx="1"/>
          </p:nvPr>
        </p:nvSpPr>
        <p:spPr>
          <a:xfrm>
            <a:off x="457200" y="1174750"/>
            <a:ext cx="8229600" cy="5378368"/>
          </a:xfrm>
        </p:spPr>
        <p:txBody>
          <a:bodyPr/>
          <a:lstStyle/>
          <a:p>
            <a:pPr marL="0" indent="0" eaLnBrk="1" hangingPunct="1">
              <a:buFontTx/>
              <a:buNone/>
            </a:pPr>
            <a:endParaRPr lang="en-US" altLang="en-US" dirty="0"/>
          </a:p>
          <a:p>
            <a:pPr marL="0" indent="0" eaLnBrk="1" hangingPunct="1">
              <a:buFontTx/>
              <a:buNone/>
            </a:pPr>
            <a:r>
              <a:rPr lang="en-US" altLang="en-US" dirty="0"/>
              <a:t>“Or do you not know that your body is a temple of the Holy Spirit within you, whom you have from God? You are not your own, for you were bought with a price. So glorify God in your body.”</a:t>
            </a:r>
          </a:p>
          <a:p>
            <a:pPr marL="0" indent="0" eaLnBrk="1" hangingPunct="1">
              <a:buFontTx/>
              <a:buNone/>
            </a:pPr>
            <a:r>
              <a:rPr lang="en-US" altLang="en-US" dirty="0"/>
              <a:t>				1 Corinthians 6:19-20</a:t>
            </a:r>
          </a:p>
          <a:p>
            <a:pPr marL="0" indent="0" eaLnBrk="1" hangingPunct="1">
              <a:buFontTx/>
              <a:buNone/>
            </a:pPr>
            <a:endParaRPr lang="en-US" altLang="en-US" dirty="0"/>
          </a:p>
        </p:txBody>
      </p:sp>
    </p:spTree>
    <p:extLst>
      <p:ext uri="{BB962C8B-B14F-4D97-AF65-F5344CB8AC3E}">
        <p14:creationId xmlns:p14="http://schemas.microsoft.com/office/powerpoint/2010/main" val="21462409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pPr algn="ctr" eaLnBrk="1" hangingPunct="1"/>
            <a:r>
              <a:rPr lang="en-US" altLang="en-US" b="1" u="sng" dirty="0"/>
              <a:t>EXERCISE:</a:t>
            </a:r>
          </a:p>
        </p:txBody>
      </p:sp>
      <p:sp>
        <p:nvSpPr>
          <p:cNvPr id="7171" name="Content Placeholder 2"/>
          <p:cNvSpPr>
            <a:spLocks noGrp="1"/>
          </p:cNvSpPr>
          <p:nvPr>
            <p:ph idx="1"/>
          </p:nvPr>
        </p:nvSpPr>
        <p:spPr>
          <a:xfrm>
            <a:off x="457200" y="1174750"/>
            <a:ext cx="8229600" cy="5378368"/>
          </a:xfrm>
        </p:spPr>
        <p:txBody>
          <a:bodyPr/>
          <a:lstStyle/>
          <a:p>
            <a:pPr marL="0" indent="0" eaLnBrk="1" hangingPunct="1">
              <a:buFontTx/>
              <a:buNone/>
            </a:pPr>
            <a:endParaRPr lang="en-US" altLang="en-US" dirty="0"/>
          </a:p>
          <a:p>
            <a:pPr marL="0" indent="0" eaLnBrk="1" hangingPunct="1">
              <a:buFontTx/>
              <a:buNone/>
            </a:pPr>
            <a:r>
              <a:rPr lang="en-US" altLang="en-US" sz="2400" dirty="0"/>
              <a:t>“Do you not know that in a race all the runners run, but only one gets the prize? Run in such a way as to get the prize. Everyone who competes in the games goes into strict training. They do it to get a crown that will not last, but we do it to get a crown that will last forever. Therefore I do not run like someone running aimlessly; I do not fight like a boxer beating the air. No, I strike a blow to my body and make it my slave so that after I have preached to others, I myself will not be disqualified for the prize.”</a:t>
            </a:r>
          </a:p>
          <a:p>
            <a:pPr marL="0" indent="0" eaLnBrk="1" hangingPunct="1">
              <a:buFontTx/>
              <a:buNone/>
            </a:pPr>
            <a:r>
              <a:rPr lang="en-US" altLang="en-US" sz="2800" dirty="0"/>
              <a:t>			</a:t>
            </a:r>
          </a:p>
          <a:p>
            <a:pPr marL="0" indent="0" eaLnBrk="1" hangingPunct="1">
              <a:buFontTx/>
              <a:buNone/>
            </a:pPr>
            <a:r>
              <a:rPr lang="en-US" altLang="en-US" sz="2800" dirty="0"/>
              <a:t>				1 Corinthians 9:24-27</a:t>
            </a:r>
          </a:p>
          <a:p>
            <a:pPr marL="0" indent="0" eaLnBrk="1" hangingPunct="1">
              <a:buFontTx/>
              <a:buNone/>
            </a:pPr>
            <a:endParaRPr lang="en-US" altLang="en-US" sz="2800" dirty="0"/>
          </a:p>
        </p:txBody>
      </p:sp>
    </p:spTree>
    <p:extLst>
      <p:ext uri="{BB962C8B-B14F-4D97-AF65-F5344CB8AC3E}">
        <p14:creationId xmlns:p14="http://schemas.microsoft.com/office/powerpoint/2010/main" val="386351424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pPr algn="ctr" eaLnBrk="1" hangingPunct="1"/>
            <a:r>
              <a:rPr lang="en-US" altLang="en-US" b="1" u="sng" dirty="0"/>
              <a:t>EXERCISE:</a:t>
            </a:r>
          </a:p>
        </p:txBody>
      </p:sp>
      <p:sp>
        <p:nvSpPr>
          <p:cNvPr id="7171" name="Content Placeholder 2"/>
          <p:cNvSpPr>
            <a:spLocks noGrp="1"/>
          </p:cNvSpPr>
          <p:nvPr>
            <p:ph idx="1"/>
          </p:nvPr>
        </p:nvSpPr>
        <p:spPr>
          <a:xfrm>
            <a:off x="457200" y="1174750"/>
            <a:ext cx="8229600" cy="5378368"/>
          </a:xfrm>
        </p:spPr>
        <p:txBody>
          <a:bodyPr/>
          <a:lstStyle/>
          <a:p>
            <a:pPr marL="0" indent="0" eaLnBrk="1" hangingPunct="1">
              <a:buFontTx/>
              <a:buNone/>
            </a:pPr>
            <a:endParaRPr lang="en-US" altLang="en-US" dirty="0"/>
          </a:p>
          <a:p>
            <a:pPr marL="0" indent="0" eaLnBrk="1" hangingPunct="1">
              <a:buFontTx/>
              <a:buNone/>
            </a:pPr>
            <a:endParaRPr lang="en-US" altLang="en-US" sz="2400" dirty="0"/>
          </a:p>
          <a:p>
            <a:pPr marL="0" indent="0" eaLnBrk="1" hangingPunct="1">
              <a:buFontTx/>
              <a:buNone/>
            </a:pPr>
            <a:r>
              <a:rPr lang="en-US" altLang="en-US" dirty="0"/>
              <a:t>“If anyone destroys God’s temple, God will destroy that person; for God’s temple is sacred, and you together are that temple.”</a:t>
            </a:r>
          </a:p>
          <a:p>
            <a:pPr marL="0" indent="0" eaLnBrk="1" hangingPunct="1">
              <a:buFontTx/>
              <a:buNone/>
            </a:pPr>
            <a:endParaRPr lang="en-US" altLang="en-US" dirty="0"/>
          </a:p>
          <a:p>
            <a:pPr marL="0" indent="0" eaLnBrk="1" hangingPunct="1">
              <a:buFontTx/>
              <a:buNone/>
            </a:pPr>
            <a:r>
              <a:rPr lang="en-US" altLang="en-US" dirty="0"/>
              <a:t>				1 Corinthians 3:17 </a:t>
            </a:r>
          </a:p>
          <a:p>
            <a:pPr marL="0" indent="0" eaLnBrk="1" hangingPunct="1">
              <a:buFontTx/>
              <a:buNone/>
            </a:pPr>
            <a:endParaRPr lang="en-US" altLang="en-US" sz="2800" dirty="0"/>
          </a:p>
        </p:txBody>
      </p:sp>
    </p:spTree>
    <p:extLst>
      <p:ext uri="{BB962C8B-B14F-4D97-AF65-F5344CB8AC3E}">
        <p14:creationId xmlns:p14="http://schemas.microsoft.com/office/powerpoint/2010/main" val="16213489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pPr algn="ctr" eaLnBrk="1" hangingPunct="1"/>
            <a:r>
              <a:rPr lang="en-US" altLang="en-US" b="1" u="sng" dirty="0"/>
              <a:t>EXERCISE:</a:t>
            </a:r>
          </a:p>
        </p:txBody>
      </p:sp>
      <p:sp>
        <p:nvSpPr>
          <p:cNvPr id="7171" name="Content Placeholder 2"/>
          <p:cNvSpPr>
            <a:spLocks noGrp="1"/>
          </p:cNvSpPr>
          <p:nvPr>
            <p:ph idx="1"/>
          </p:nvPr>
        </p:nvSpPr>
        <p:spPr>
          <a:xfrm>
            <a:off x="457200" y="1174750"/>
            <a:ext cx="8229600" cy="5378368"/>
          </a:xfrm>
        </p:spPr>
        <p:txBody>
          <a:bodyPr/>
          <a:lstStyle/>
          <a:p>
            <a:pPr marL="0" indent="0" eaLnBrk="1" hangingPunct="1">
              <a:buFontTx/>
              <a:buNone/>
            </a:pPr>
            <a:endParaRPr lang="en-US" altLang="en-US" dirty="0"/>
          </a:p>
          <a:p>
            <a:pPr marL="0" indent="0" eaLnBrk="1" hangingPunct="1">
              <a:buFontTx/>
              <a:buNone/>
            </a:pPr>
            <a:endParaRPr lang="en-US" altLang="en-US" sz="2400" dirty="0"/>
          </a:p>
          <a:p>
            <a:pPr marL="0" indent="0" eaLnBrk="1" hangingPunct="1">
              <a:buFontTx/>
              <a:buNone/>
            </a:pPr>
            <a:endParaRPr lang="en-US" altLang="en-US" sz="2400" dirty="0"/>
          </a:p>
          <a:p>
            <a:pPr marL="0" indent="0" eaLnBrk="1" hangingPunct="1">
              <a:buFontTx/>
              <a:buNone/>
            </a:pPr>
            <a:r>
              <a:rPr lang="en-US" altLang="en-US" sz="2400" dirty="0"/>
              <a:t>“For bodily exercise profits a little, but godliness is profitable for all things, having promise of the life that now is and of that which is to come.”</a:t>
            </a:r>
          </a:p>
          <a:p>
            <a:pPr marL="0" indent="0" eaLnBrk="1" hangingPunct="1">
              <a:buFontTx/>
              <a:buNone/>
            </a:pPr>
            <a:r>
              <a:rPr lang="en-US" altLang="en-US" sz="2400" dirty="0"/>
              <a:t>				I Timothy 4:8</a:t>
            </a:r>
          </a:p>
          <a:p>
            <a:pPr marL="0" indent="0" eaLnBrk="1" hangingPunct="1">
              <a:buFontTx/>
              <a:buNone/>
            </a:pPr>
            <a:endParaRPr lang="en-US" altLang="en-US" sz="2400" dirty="0"/>
          </a:p>
          <a:p>
            <a:pPr marL="0" indent="0" eaLnBrk="1" hangingPunct="1">
              <a:buFontTx/>
              <a:buNone/>
            </a:pPr>
            <a:endParaRPr lang="en-US" altLang="en-US" sz="2800" dirty="0"/>
          </a:p>
        </p:txBody>
      </p:sp>
    </p:spTree>
    <p:extLst>
      <p:ext uri="{BB962C8B-B14F-4D97-AF65-F5344CB8AC3E}">
        <p14:creationId xmlns:p14="http://schemas.microsoft.com/office/powerpoint/2010/main" val="4160686039"/>
      </p:ext>
    </p:extLst>
  </p:cSld>
  <p:clrMapOvr>
    <a:masterClrMapping/>
  </p:clrMapOvr>
</p:sld>
</file>

<file path=ppt/theme/theme1.xml><?xml version="1.0" encoding="utf-8"?>
<a:theme xmlns:a="http://schemas.openxmlformats.org/drawingml/2006/main" name="Kalup">
  <a:themeElements>
    <a:clrScheme name="Kalup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Kalup">
      <a:majorFont>
        <a:latin typeface="Microsoft New Tai Lue"/>
        <a:ea typeface="Microsoft New Tai Lue"/>
        <a:cs typeface="Microsoft New Tai Lue"/>
      </a:majorFont>
      <a:minorFont>
        <a:latin typeface="Calibri"/>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 typeface="Arial" panose="020B0604020202020204" pitchFamily="34" charset="0"/>
          <a:buNone/>
          <a:tabLst/>
          <a:defRPr kumimoji="0" lang="en-US" altLang="en-US" sz="1800" b="0" i="0" u="none" strike="noStrike" cap="none" normalizeH="0" baseline="0" smtClean="0">
            <a:ln>
              <a:noFill/>
            </a:ln>
            <a:solidFill>
              <a:schemeClr val="tx1"/>
            </a:solidFill>
            <a:effectLst/>
            <a:latin typeface="Calibri" panose="020F0502020204030204"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 typeface="Arial" panose="020B0604020202020204" pitchFamily="34" charset="0"/>
          <a:buNone/>
          <a:tabLst/>
          <a:defRPr kumimoji="0" lang="en-US" altLang="en-US" sz="1800" b="0" i="0" u="none" strike="noStrike" cap="none" normalizeH="0" baseline="0" smtClean="0">
            <a:ln>
              <a:noFill/>
            </a:ln>
            <a:solidFill>
              <a:schemeClr val="tx1"/>
            </a:solidFill>
            <a:effectLst/>
            <a:latin typeface="Calibri" panose="020F0502020204030204" pitchFamily="34" charset="0"/>
          </a:defRPr>
        </a:defPPr>
      </a:lstStyle>
    </a:lnDef>
  </a:objectDefaults>
  <a:extraClrSchemeLst>
    <a:extraClrScheme>
      <a:clrScheme name="Kalup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Blue Waves">
  <a:themeElements>
    <a:clrScheme name="Blue Waves 13">
      <a:dk1>
        <a:srgbClr val="000000"/>
      </a:dk1>
      <a:lt1>
        <a:srgbClr val="FFFFFF"/>
      </a:lt1>
      <a:dk2>
        <a:srgbClr val="000000"/>
      </a:dk2>
      <a:lt2>
        <a:srgbClr val="969696"/>
      </a:lt2>
      <a:accent1>
        <a:srgbClr val="0066CC"/>
      </a:accent1>
      <a:accent2>
        <a:srgbClr val="3399FF"/>
      </a:accent2>
      <a:accent3>
        <a:srgbClr val="FFFFFF"/>
      </a:accent3>
      <a:accent4>
        <a:srgbClr val="000000"/>
      </a:accent4>
      <a:accent5>
        <a:srgbClr val="AAB8E2"/>
      </a:accent5>
      <a:accent6>
        <a:srgbClr val="2D8AE7"/>
      </a:accent6>
      <a:hlink>
        <a:srgbClr val="CC3300"/>
      </a:hlink>
      <a:folHlink>
        <a:srgbClr val="996600"/>
      </a:folHlink>
    </a:clrScheme>
    <a:fontScheme name="Blue Waves">
      <a:majorFont>
        <a:latin typeface="Arial"/>
        <a:ea typeface="SimSun"/>
        <a:cs typeface=""/>
      </a:majorFont>
      <a:minorFont>
        <a:latin typeface="Arial"/>
        <a:ea typeface="SimSun"/>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 typeface="Arial" panose="020B0604020202020204" pitchFamily="34" charset="0"/>
          <a:buNone/>
          <a:tabLst/>
          <a:defRPr kumimoji="0" lang="en-US" altLang="en-US" sz="1800" b="0" i="0" u="none" strike="noStrike" cap="none" normalizeH="0" baseline="0" smtClean="0">
            <a:ln>
              <a:noFill/>
            </a:ln>
            <a:solidFill>
              <a:schemeClr val="tx1"/>
            </a:solidFill>
            <a:effectLst/>
            <a:latin typeface="Calibri" panose="020F0502020204030204"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 typeface="Arial" panose="020B0604020202020204" pitchFamily="34" charset="0"/>
          <a:buNone/>
          <a:tabLst/>
          <a:defRPr kumimoji="0" lang="en-US" altLang="en-US" sz="1800" b="0" i="0" u="none" strike="noStrike" cap="none" normalizeH="0" baseline="0" smtClean="0">
            <a:ln>
              <a:noFill/>
            </a:ln>
            <a:solidFill>
              <a:schemeClr val="tx1"/>
            </a:solidFill>
            <a:effectLst/>
            <a:latin typeface="Calibri" panose="020F0502020204030204" pitchFamily="34" charset="0"/>
          </a:defRPr>
        </a:defPPr>
      </a:lstStyle>
    </a:lnDef>
  </a:objectDefaults>
  <a:extraClrSchemeLst>
    <a:extraClrScheme>
      <a:clrScheme name="Blue Waves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ue Waves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ue Waves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ue Waves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ue Waves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ue Waves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ue Waves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ue Waves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ue Waves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ue Waves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ue Waves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ue Waves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Blue Waves 13">
        <a:dk1>
          <a:srgbClr val="000000"/>
        </a:dk1>
        <a:lt1>
          <a:srgbClr val="FFFFFF"/>
        </a:lt1>
        <a:dk2>
          <a:srgbClr val="000000"/>
        </a:dk2>
        <a:lt2>
          <a:srgbClr val="969696"/>
        </a:lt2>
        <a:accent1>
          <a:srgbClr val="0066CC"/>
        </a:accent1>
        <a:accent2>
          <a:srgbClr val="3399FF"/>
        </a:accent2>
        <a:accent3>
          <a:srgbClr val="FFFFFF"/>
        </a:accent3>
        <a:accent4>
          <a:srgbClr val="000000"/>
        </a:accent4>
        <a:accent5>
          <a:srgbClr val="AAB8E2"/>
        </a:accent5>
        <a:accent6>
          <a:srgbClr val="2D8AE7"/>
        </a:accent6>
        <a:hlink>
          <a:srgbClr val="CC3300"/>
        </a:hlink>
        <a:folHlink>
          <a:srgbClr val="99660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2689</TotalTime>
  <Pages>0</Pages>
  <Words>2639</Words>
  <Characters>0</Characters>
  <Application>Microsoft Office PowerPoint</Application>
  <DocSecurity>0</DocSecurity>
  <PresentationFormat>On-screen Show (4:3)</PresentationFormat>
  <Lines>0</Lines>
  <Paragraphs>240</Paragraphs>
  <Slides>24</Slides>
  <Notes>0</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24</vt:i4>
      </vt:variant>
    </vt:vector>
  </HeadingPairs>
  <TitlesOfParts>
    <vt:vector size="29" baseType="lpstr">
      <vt:lpstr>Arial</vt:lpstr>
      <vt:lpstr>Calibri</vt:lpstr>
      <vt:lpstr>Microsoft New Tai Lue</vt:lpstr>
      <vt:lpstr>Kalup</vt:lpstr>
      <vt:lpstr>Blue Waves</vt:lpstr>
      <vt:lpstr>  GOD'S HOME</vt:lpstr>
      <vt:lpstr>REVIEW:</vt:lpstr>
      <vt:lpstr>REVIEW OF DIET</vt:lpstr>
      <vt:lpstr>REVIEW OF REST:</vt:lpstr>
      <vt:lpstr>EXERCISE:</vt:lpstr>
      <vt:lpstr>EXERCISE:</vt:lpstr>
      <vt:lpstr>EXERCISE:</vt:lpstr>
      <vt:lpstr>EXERCISE:</vt:lpstr>
      <vt:lpstr>EXERCISE:</vt:lpstr>
      <vt:lpstr>EXERCISE:</vt:lpstr>
      <vt:lpstr>EXERCISE:</vt:lpstr>
      <vt:lpstr>EXERCISE:</vt:lpstr>
      <vt:lpstr>EXERCISE:</vt:lpstr>
      <vt:lpstr>EXERCISE:</vt:lpstr>
      <vt:lpstr>EXERCISE:</vt:lpstr>
      <vt:lpstr>EXERCISE:</vt:lpstr>
      <vt:lpstr>EXERCISE:</vt:lpstr>
      <vt:lpstr>EXERCISE:</vt:lpstr>
      <vt:lpstr>EXERCISE:</vt:lpstr>
      <vt:lpstr>EXERCISE:</vt:lpstr>
      <vt:lpstr>EXERCISE:</vt:lpstr>
      <vt:lpstr>EXERCISE:</vt:lpstr>
      <vt:lpstr>EXERCISE:</vt:lpstr>
      <vt:lpstr>EXERCISE:</vt:lpstr>
    </vt:vector>
  </TitlesOfParts>
  <Manager/>
  <Company/>
  <LinksUpToDate>false</LinksUpToDate>
  <CharactersWithSpaces>0</CharactersWithSpaces>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GOD'S HOME</dc:title>
  <dc:subject/>
  <dc:creator>andrewciambrone</dc:creator>
  <cp:keywords/>
  <dc:description/>
  <cp:lastModifiedBy>aj ciambrone</cp:lastModifiedBy>
  <cp:revision>67</cp:revision>
  <dcterms:created xsi:type="dcterms:W3CDTF">2014-08-22T21:40:44Z</dcterms:created>
  <dcterms:modified xsi:type="dcterms:W3CDTF">2020-07-14T23:28:34Z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name">
    <vt:lpwstr>0yrpSM7rkg31648.ppt</vt:lpwstr>
  </property>
  <property fmtid="{D5CDD505-2E9C-101B-9397-08002B2CF9AE}" pid="3" name="fileid">
    <vt:lpwstr>508798</vt:lpwstr>
  </property>
  <property fmtid="{D5CDD505-2E9C-101B-9397-08002B2CF9AE}" pid="4" name="KSOProductBuildVer">
    <vt:lpwstr>1033-9.1.0.5113</vt:lpwstr>
  </property>
</Properties>
</file>